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9" r:id="rId5"/>
    <p:sldId id="258" r:id="rId6"/>
    <p:sldId id="265" r:id="rId7"/>
    <p:sldId id="257" r:id="rId8"/>
    <p:sldId id="260" r:id="rId9"/>
    <p:sldId id="266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9F6DF-426B-4EEF-9A6E-B84E5EF7983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14C552-DE88-4F55-B273-3E320324B64C}">
      <dgm:prSet/>
      <dgm:spPr/>
      <dgm:t>
        <a:bodyPr/>
        <a:lstStyle/>
        <a:p>
          <a:pPr algn="ctr"/>
          <a:r>
            <a:rPr lang="ru-RU" b="1" dirty="0"/>
            <a:t>УМК  «Ларец мудрых решений»  </a:t>
          </a:r>
          <a:endParaRPr lang="en-US" dirty="0"/>
        </a:p>
      </dgm:t>
    </dgm:pt>
    <dgm:pt modelId="{32B71FEC-2AF0-415E-B1B7-B0CEEA7F70BB}" type="parTrans" cxnId="{1A5316E4-5DF6-4024-8AD1-DF24A0C0D925}">
      <dgm:prSet/>
      <dgm:spPr/>
      <dgm:t>
        <a:bodyPr/>
        <a:lstStyle/>
        <a:p>
          <a:endParaRPr lang="en-US"/>
        </a:p>
      </dgm:t>
    </dgm:pt>
    <dgm:pt modelId="{75DE7425-9A63-4595-A0C1-CF2F156FD0E9}" type="sibTrans" cxnId="{1A5316E4-5DF6-4024-8AD1-DF24A0C0D925}">
      <dgm:prSet/>
      <dgm:spPr/>
      <dgm:t>
        <a:bodyPr/>
        <a:lstStyle/>
        <a:p>
          <a:endParaRPr lang="en-US"/>
        </a:p>
      </dgm:t>
    </dgm:pt>
    <dgm:pt modelId="{ACDA289D-8748-4AE5-A9D1-0EF534B4B929}">
      <dgm:prSet/>
      <dgm:spPr/>
      <dgm:t>
        <a:bodyPr/>
        <a:lstStyle/>
        <a:p>
          <a:r>
            <a:rPr lang="ru-RU" dirty="0"/>
            <a:t>• предложить практический инструментарий для создания и использования воспитывающих ситуаций в различных видах деятельности</a:t>
          </a:r>
          <a:endParaRPr lang="en-US" dirty="0"/>
        </a:p>
      </dgm:t>
    </dgm:pt>
    <dgm:pt modelId="{131F48C0-F039-436E-ACB0-2B2BA039AEA1}" type="parTrans" cxnId="{26060C1E-1B2F-4FC7-AF03-6096D8F39BE4}">
      <dgm:prSet/>
      <dgm:spPr/>
      <dgm:t>
        <a:bodyPr/>
        <a:lstStyle/>
        <a:p>
          <a:endParaRPr lang="en-US"/>
        </a:p>
      </dgm:t>
    </dgm:pt>
    <dgm:pt modelId="{C327642F-5F5E-469C-A499-FBEF007A0447}" type="sibTrans" cxnId="{26060C1E-1B2F-4FC7-AF03-6096D8F39BE4}">
      <dgm:prSet/>
      <dgm:spPr/>
      <dgm:t>
        <a:bodyPr/>
        <a:lstStyle/>
        <a:p>
          <a:endParaRPr lang="en-US"/>
        </a:p>
      </dgm:t>
    </dgm:pt>
    <dgm:pt modelId="{F33656AC-5ED1-4526-B240-EB672DCBE62D}">
      <dgm:prSet/>
      <dgm:spPr/>
      <dgm:t>
        <a:bodyPr/>
        <a:lstStyle/>
        <a:p>
          <a:r>
            <a:rPr lang="ru-RU" dirty="0"/>
            <a:t>• оказать методическую помощь педагогам и родителям в организации эффективного социально-коммуникативного развития детей старшего дошкольного возраста</a:t>
          </a:r>
        </a:p>
      </dgm:t>
    </dgm:pt>
    <dgm:pt modelId="{AE6324AF-8DD9-486B-8FBE-0BEBB411C308}" type="parTrans" cxnId="{A94312A9-1769-40B6-BBD1-82AE89CAE828}">
      <dgm:prSet/>
      <dgm:spPr/>
      <dgm:t>
        <a:bodyPr/>
        <a:lstStyle/>
        <a:p>
          <a:endParaRPr lang="ru-RU"/>
        </a:p>
      </dgm:t>
    </dgm:pt>
    <dgm:pt modelId="{258F3EFD-6637-414B-A0B6-FC79EF50309A}" type="sibTrans" cxnId="{A94312A9-1769-40B6-BBD1-82AE89CAE828}">
      <dgm:prSet/>
      <dgm:spPr/>
      <dgm:t>
        <a:bodyPr/>
        <a:lstStyle/>
        <a:p>
          <a:endParaRPr lang="ru-RU"/>
        </a:p>
      </dgm:t>
    </dgm:pt>
    <dgm:pt modelId="{D7B12DFD-6ABE-4120-B47F-3F1D90C290B0}" type="pres">
      <dgm:prSet presAssocID="{29A9F6DF-426B-4EEF-9A6E-B84E5EF79831}" presName="outerComposite" presStyleCnt="0">
        <dgm:presLayoutVars>
          <dgm:chMax val="5"/>
          <dgm:dir/>
          <dgm:resizeHandles val="exact"/>
        </dgm:presLayoutVars>
      </dgm:prSet>
      <dgm:spPr/>
    </dgm:pt>
    <dgm:pt modelId="{CBFAFD48-2395-4863-B194-26DB75D133B8}" type="pres">
      <dgm:prSet presAssocID="{29A9F6DF-426B-4EEF-9A6E-B84E5EF79831}" presName="dummyMaxCanvas" presStyleCnt="0">
        <dgm:presLayoutVars/>
      </dgm:prSet>
      <dgm:spPr/>
    </dgm:pt>
    <dgm:pt modelId="{069804EF-AEDE-4E70-9847-F3672C3E23BB}" type="pres">
      <dgm:prSet presAssocID="{29A9F6DF-426B-4EEF-9A6E-B84E5EF79831}" presName="ThreeNodes_1" presStyleLbl="node1" presStyleIdx="0" presStyleCnt="3">
        <dgm:presLayoutVars>
          <dgm:bulletEnabled val="1"/>
        </dgm:presLayoutVars>
      </dgm:prSet>
      <dgm:spPr/>
    </dgm:pt>
    <dgm:pt modelId="{CA3CC93B-B01C-48AE-B5BB-C8374E25D494}" type="pres">
      <dgm:prSet presAssocID="{29A9F6DF-426B-4EEF-9A6E-B84E5EF79831}" presName="ThreeNodes_2" presStyleLbl="node1" presStyleIdx="1" presStyleCnt="3">
        <dgm:presLayoutVars>
          <dgm:bulletEnabled val="1"/>
        </dgm:presLayoutVars>
      </dgm:prSet>
      <dgm:spPr/>
    </dgm:pt>
    <dgm:pt modelId="{84E24F1F-64CB-4827-9103-1EAF55C51599}" type="pres">
      <dgm:prSet presAssocID="{29A9F6DF-426B-4EEF-9A6E-B84E5EF79831}" presName="ThreeNodes_3" presStyleLbl="node1" presStyleIdx="2" presStyleCnt="3">
        <dgm:presLayoutVars>
          <dgm:bulletEnabled val="1"/>
        </dgm:presLayoutVars>
      </dgm:prSet>
      <dgm:spPr/>
    </dgm:pt>
    <dgm:pt modelId="{299505C7-3B92-444B-8D96-8B1B5C70B810}" type="pres">
      <dgm:prSet presAssocID="{29A9F6DF-426B-4EEF-9A6E-B84E5EF79831}" presName="ThreeConn_1-2" presStyleLbl="fgAccFollowNode1" presStyleIdx="0" presStyleCnt="2">
        <dgm:presLayoutVars>
          <dgm:bulletEnabled val="1"/>
        </dgm:presLayoutVars>
      </dgm:prSet>
      <dgm:spPr/>
    </dgm:pt>
    <dgm:pt modelId="{8A426EEB-779F-4F0E-8206-DFB8131C0C81}" type="pres">
      <dgm:prSet presAssocID="{29A9F6DF-426B-4EEF-9A6E-B84E5EF79831}" presName="ThreeConn_2-3" presStyleLbl="fgAccFollowNode1" presStyleIdx="1" presStyleCnt="2">
        <dgm:presLayoutVars>
          <dgm:bulletEnabled val="1"/>
        </dgm:presLayoutVars>
      </dgm:prSet>
      <dgm:spPr/>
    </dgm:pt>
    <dgm:pt modelId="{AA922E02-B92E-4258-AC6C-96BB4B6C5C09}" type="pres">
      <dgm:prSet presAssocID="{29A9F6DF-426B-4EEF-9A6E-B84E5EF79831}" presName="ThreeNodes_1_text" presStyleLbl="node1" presStyleIdx="2" presStyleCnt="3">
        <dgm:presLayoutVars>
          <dgm:bulletEnabled val="1"/>
        </dgm:presLayoutVars>
      </dgm:prSet>
      <dgm:spPr/>
    </dgm:pt>
    <dgm:pt modelId="{9DB71CE4-0B1A-4B35-9EBD-923AE42C154F}" type="pres">
      <dgm:prSet presAssocID="{29A9F6DF-426B-4EEF-9A6E-B84E5EF79831}" presName="ThreeNodes_2_text" presStyleLbl="node1" presStyleIdx="2" presStyleCnt="3">
        <dgm:presLayoutVars>
          <dgm:bulletEnabled val="1"/>
        </dgm:presLayoutVars>
      </dgm:prSet>
      <dgm:spPr/>
    </dgm:pt>
    <dgm:pt modelId="{F62FD7AA-A599-4417-92B0-8BE250A7C58F}" type="pres">
      <dgm:prSet presAssocID="{29A9F6DF-426B-4EEF-9A6E-B84E5EF7983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1737B16-211F-4ECF-96FB-B0466C665FE7}" type="presOf" srcId="{AE14C552-DE88-4F55-B273-3E320324B64C}" destId="{AA922E02-B92E-4258-AC6C-96BB4B6C5C09}" srcOrd="1" destOrd="0" presId="urn:microsoft.com/office/officeart/2005/8/layout/vProcess5"/>
    <dgm:cxn modelId="{26060C1E-1B2F-4FC7-AF03-6096D8F39BE4}" srcId="{29A9F6DF-426B-4EEF-9A6E-B84E5EF79831}" destId="{ACDA289D-8748-4AE5-A9D1-0EF534B4B929}" srcOrd="2" destOrd="0" parTransId="{131F48C0-F039-436E-ACB0-2B2BA039AEA1}" sibTransId="{C327642F-5F5E-469C-A499-FBEF007A0447}"/>
    <dgm:cxn modelId="{449FFA63-4BFC-4CAD-946A-BC18A2F8C2D4}" type="presOf" srcId="{ACDA289D-8748-4AE5-A9D1-0EF534B4B929}" destId="{F62FD7AA-A599-4417-92B0-8BE250A7C58F}" srcOrd="1" destOrd="0" presId="urn:microsoft.com/office/officeart/2005/8/layout/vProcess5"/>
    <dgm:cxn modelId="{89B7D34F-C5BA-4AD3-B7D1-961CBCE34007}" type="presOf" srcId="{75DE7425-9A63-4595-A0C1-CF2F156FD0E9}" destId="{299505C7-3B92-444B-8D96-8B1B5C70B810}" srcOrd="0" destOrd="0" presId="urn:microsoft.com/office/officeart/2005/8/layout/vProcess5"/>
    <dgm:cxn modelId="{A4D8F281-1D11-408E-B243-E1DD394025F3}" type="presOf" srcId="{F33656AC-5ED1-4526-B240-EB672DCBE62D}" destId="{CA3CC93B-B01C-48AE-B5BB-C8374E25D494}" srcOrd="0" destOrd="0" presId="urn:microsoft.com/office/officeart/2005/8/layout/vProcess5"/>
    <dgm:cxn modelId="{C9A665A3-1143-4FDD-A2B1-774372C18627}" type="presOf" srcId="{ACDA289D-8748-4AE5-A9D1-0EF534B4B929}" destId="{84E24F1F-64CB-4827-9103-1EAF55C51599}" srcOrd="0" destOrd="0" presId="urn:microsoft.com/office/officeart/2005/8/layout/vProcess5"/>
    <dgm:cxn modelId="{041E86A5-88E6-4C63-97AE-BB4075DD65D3}" type="presOf" srcId="{29A9F6DF-426B-4EEF-9A6E-B84E5EF79831}" destId="{D7B12DFD-6ABE-4120-B47F-3F1D90C290B0}" srcOrd="0" destOrd="0" presId="urn:microsoft.com/office/officeart/2005/8/layout/vProcess5"/>
    <dgm:cxn modelId="{A94312A9-1769-40B6-BBD1-82AE89CAE828}" srcId="{29A9F6DF-426B-4EEF-9A6E-B84E5EF79831}" destId="{F33656AC-5ED1-4526-B240-EB672DCBE62D}" srcOrd="1" destOrd="0" parTransId="{AE6324AF-8DD9-486B-8FBE-0BEBB411C308}" sibTransId="{258F3EFD-6637-414B-A0B6-FC79EF50309A}"/>
    <dgm:cxn modelId="{7D02B5D5-BBDC-42B8-9CC0-55A859AA51D0}" type="presOf" srcId="{258F3EFD-6637-414B-A0B6-FC79EF50309A}" destId="{8A426EEB-779F-4F0E-8206-DFB8131C0C81}" srcOrd="0" destOrd="0" presId="urn:microsoft.com/office/officeart/2005/8/layout/vProcess5"/>
    <dgm:cxn modelId="{FC2A9BE0-AFF6-486B-B081-1DDADB0A1439}" type="presOf" srcId="{AE14C552-DE88-4F55-B273-3E320324B64C}" destId="{069804EF-AEDE-4E70-9847-F3672C3E23BB}" srcOrd="0" destOrd="0" presId="urn:microsoft.com/office/officeart/2005/8/layout/vProcess5"/>
    <dgm:cxn modelId="{1A5316E4-5DF6-4024-8AD1-DF24A0C0D925}" srcId="{29A9F6DF-426B-4EEF-9A6E-B84E5EF79831}" destId="{AE14C552-DE88-4F55-B273-3E320324B64C}" srcOrd="0" destOrd="0" parTransId="{32B71FEC-2AF0-415E-B1B7-B0CEEA7F70BB}" sibTransId="{75DE7425-9A63-4595-A0C1-CF2F156FD0E9}"/>
    <dgm:cxn modelId="{D5F2F3F3-9DCC-4C4B-88DD-D6099FC125E0}" type="presOf" srcId="{F33656AC-5ED1-4526-B240-EB672DCBE62D}" destId="{9DB71CE4-0B1A-4B35-9EBD-923AE42C154F}" srcOrd="1" destOrd="0" presId="urn:microsoft.com/office/officeart/2005/8/layout/vProcess5"/>
    <dgm:cxn modelId="{B5986168-5FA6-41F6-A4FE-64274FD5BFD0}" type="presParOf" srcId="{D7B12DFD-6ABE-4120-B47F-3F1D90C290B0}" destId="{CBFAFD48-2395-4863-B194-26DB75D133B8}" srcOrd="0" destOrd="0" presId="urn:microsoft.com/office/officeart/2005/8/layout/vProcess5"/>
    <dgm:cxn modelId="{64FC64C5-96DA-48AA-B160-1D9B80ED2E74}" type="presParOf" srcId="{D7B12DFD-6ABE-4120-B47F-3F1D90C290B0}" destId="{069804EF-AEDE-4E70-9847-F3672C3E23BB}" srcOrd="1" destOrd="0" presId="urn:microsoft.com/office/officeart/2005/8/layout/vProcess5"/>
    <dgm:cxn modelId="{24148E40-3E59-4696-9FC9-CCAC3936DA1C}" type="presParOf" srcId="{D7B12DFD-6ABE-4120-B47F-3F1D90C290B0}" destId="{CA3CC93B-B01C-48AE-B5BB-C8374E25D494}" srcOrd="2" destOrd="0" presId="urn:microsoft.com/office/officeart/2005/8/layout/vProcess5"/>
    <dgm:cxn modelId="{BDD6E813-424D-488F-AE3D-EDD3A395C353}" type="presParOf" srcId="{D7B12DFD-6ABE-4120-B47F-3F1D90C290B0}" destId="{84E24F1F-64CB-4827-9103-1EAF55C51599}" srcOrd="3" destOrd="0" presId="urn:microsoft.com/office/officeart/2005/8/layout/vProcess5"/>
    <dgm:cxn modelId="{5F0FF0E4-FACE-4262-AE01-17025475F2AE}" type="presParOf" srcId="{D7B12DFD-6ABE-4120-B47F-3F1D90C290B0}" destId="{299505C7-3B92-444B-8D96-8B1B5C70B810}" srcOrd="4" destOrd="0" presId="urn:microsoft.com/office/officeart/2005/8/layout/vProcess5"/>
    <dgm:cxn modelId="{458AE0CD-F092-4226-BFF9-640EE1B42B46}" type="presParOf" srcId="{D7B12DFD-6ABE-4120-B47F-3F1D90C290B0}" destId="{8A426EEB-779F-4F0E-8206-DFB8131C0C81}" srcOrd="5" destOrd="0" presId="urn:microsoft.com/office/officeart/2005/8/layout/vProcess5"/>
    <dgm:cxn modelId="{7B4A93D7-AA40-4F79-A486-0BE30CA7DAEE}" type="presParOf" srcId="{D7B12DFD-6ABE-4120-B47F-3F1D90C290B0}" destId="{AA922E02-B92E-4258-AC6C-96BB4B6C5C09}" srcOrd="6" destOrd="0" presId="urn:microsoft.com/office/officeart/2005/8/layout/vProcess5"/>
    <dgm:cxn modelId="{DCDF567C-36BD-4C08-8FC8-90392AE99888}" type="presParOf" srcId="{D7B12DFD-6ABE-4120-B47F-3F1D90C290B0}" destId="{9DB71CE4-0B1A-4B35-9EBD-923AE42C154F}" srcOrd="7" destOrd="0" presId="urn:microsoft.com/office/officeart/2005/8/layout/vProcess5"/>
    <dgm:cxn modelId="{62E2B486-8612-4EA1-BEB0-A54BCC7DD771}" type="presParOf" srcId="{D7B12DFD-6ABE-4120-B47F-3F1D90C290B0}" destId="{F62FD7AA-A599-4417-92B0-8BE250A7C58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9F6DF-426B-4EEF-9A6E-B84E5EF7983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14C552-DE88-4F55-B273-3E320324B64C}">
      <dgm:prSet/>
      <dgm:spPr/>
      <dgm:t>
        <a:bodyPr/>
        <a:lstStyle/>
        <a:p>
          <a:r>
            <a:rPr lang="ru-RU" b="1" dirty="0"/>
            <a:t>Сборник «Ларец мудрых решений»  состоит из четырёх копилок</a:t>
          </a:r>
          <a:endParaRPr lang="en-US" dirty="0"/>
        </a:p>
      </dgm:t>
    </dgm:pt>
    <dgm:pt modelId="{32B71FEC-2AF0-415E-B1B7-B0CEEA7F70BB}" type="parTrans" cxnId="{1A5316E4-5DF6-4024-8AD1-DF24A0C0D925}">
      <dgm:prSet/>
      <dgm:spPr/>
      <dgm:t>
        <a:bodyPr/>
        <a:lstStyle/>
        <a:p>
          <a:endParaRPr lang="en-US"/>
        </a:p>
      </dgm:t>
    </dgm:pt>
    <dgm:pt modelId="{75DE7425-9A63-4595-A0C1-CF2F156FD0E9}" type="sibTrans" cxnId="{1A5316E4-5DF6-4024-8AD1-DF24A0C0D925}">
      <dgm:prSet/>
      <dgm:spPr/>
      <dgm:t>
        <a:bodyPr/>
        <a:lstStyle/>
        <a:p>
          <a:endParaRPr lang="en-US"/>
        </a:p>
      </dgm:t>
    </dgm:pt>
    <dgm:pt modelId="{57037E2F-2E80-44C7-BD8E-79AB8F4F1B1C}">
      <dgm:prSet/>
      <dgm:spPr/>
      <dgm:t>
        <a:bodyPr/>
        <a:lstStyle/>
        <a:p>
          <a:r>
            <a:rPr lang="ru-RU"/>
            <a:t>«Учимся быть друзьями»</a:t>
          </a:r>
          <a:endParaRPr lang="en-US"/>
        </a:p>
      </dgm:t>
    </dgm:pt>
    <dgm:pt modelId="{20A0F591-2BA4-4D3A-A38D-F9030A3671C1}" type="parTrans" cxnId="{D76C8DD2-3BF3-45D1-B428-78618FD23FD1}">
      <dgm:prSet/>
      <dgm:spPr/>
      <dgm:t>
        <a:bodyPr/>
        <a:lstStyle/>
        <a:p>
          <a:endParaRPr lang="en-US"/>
        </a:p>
      </dgm:t>
    </dgm:pt>
    <dgm:pt modelId="{2DF9D809-8684-40B3-AD1E-EDD570A9B599}" type="sibTrans" cxnId="{D76C8DD2-3BF3-45D1-B428-78618FD23FD1}">
      <dgm:prSet/>
      <dgm:spPr/>
      <dgm:t>
        <a:bodyPr/>
        <a:lstStyle/>
        <a:p>
          <a:endParaRPr lang="en-US"/>
        </a:p>
      </dgm:t>
    </dgm:pt>
    <dgm:pt modelId="{ACDA289D-8748-4AE5-A9D1-0EF534B4B929}">
      <dgm:prSet/>
      <dgm:spPr/>
      <dgm:t>
        <a:bodyPr/>
        <a:lstStyle/>
        <a:p>
          <a:r>
            <a:rPr lang="ru-RU"/>
            <a:t>«Радуга согласия: конфликты и их разрешение» </a:t>
          </a:r>
          <a:endParaRPr lang="en-US"/>
        </a:p>
      </dgm:t>
    </dgm:pt>
    <dgm:pt modelId="{131F48C0-F039-436E-ACB0-2B2BA039AEA1}" type="parTrans" cxnId="{26060C1E-1B2F-4FC7-AF03-6096D8F39BE4}">
      <dgm:prSet/>
      <dgm:spPr/>
      <dgm:t>
        <a:bodyPr/>
        <a:lstStyle/>
        <a:p>
          <a:endParaRPr lang="en-US"/>
        </a:p>
      </dgm:t>
    </dgm:pt>
    <dgm:pt modelId="{C327642F-5F5E-469C-A499-FBEF007A0447}" type="sibTrans" cxnId="{26060C1E-1B2F-4FC7-AF03-6096D8F39BE4}">
      <dgm:prSet/>
      <dgm:spPr/>
      <dgm:t>
        <a:bodyPr/>
        <a:lstStyle/>
        <a:p>
          <a:endParaRPr lang="en-US"/>
        </a:p>
      </dgm:t>
    </dgm:pt>
    <dgm:pt modelId="{5C37A837-6777-4771-B44C-DD98EE000CB9}">
      <dgm:prSet/>
      <dgm:spPr/>
      <dgm:t>
        <a:bodyPr/>
        <a:lstStyle/>
        <a:p>
          <a:r>
            <a:rPr lang="ru-RU"/>
            <a:t>«Зеркало успеха: видим свои сильные стороны» </a:t>
          </a:r>
          <a:endParaRPr lang="en-US"/>
        </a:p>
      </dgm:t>
    </dgm:pt>
    <dgm:pt modelId="{F72B882A-84E2-47CA-AC6D-3E2F93AF6534}" type="parTrans" cxnId="{DE859B34-063F-417A-B129-295B8DA03606}">
      <dgm:prSet/>
      <dgm:spPr/>
      <dgm:t>
        <a:bodyPr/>
        <a:lstStyle/>
        <a:p>
          <a:endParaRPr lang="en-US"/>
        </a:p>
      </dgm:t>
    </dgm:pt>
    <dgm:pt modelId="{A7B5CB41-10EA-4607-9282-168B54B9B997}" type="sibTrans" cxnId="{DE859B34-063F-417A-B129-295B8DA03606}">
      <dgm:prSet/>
      <dgm:spPr/>
      <dgm:t>
        <a:bodyPr/>
        <a:lstStyle/>
        <a:p>
          <a:endParaRPr lang="en-US"/>
        </a:p>
      </dgm:t>
    </dgm:pt>
    <dgm:pt modelId="{E69D01DB-9C9E-477C-97B7-DB3B1368F823}">
      <dgm:prSet/>
      <dgm:spPr/>
      <dgm:t>
        <a:bodyPr/>
        <a:lstStyle/>
        <a:p>
          <a:r>
            <a:rPr lang="ru-RU" dirty="0"/>
            <a:t>  «Зеркало души: видим хорошее в каждом» </a:t>
          </a:r>
          <a:endParaRPr lang="en-US" dirty="0"/>
        </a:p>
      </dgm:t>
    </dgm:pt>
    <dgm:pt modelId="{6D44232A-6814-48AF-9F4C-B6EBE1BCA1B1}" type="parTrans" cxnId="{CA9C6FE5-2BA8-4820-A57A-BC0A0C1150BD}">
      <dgm:prSet/>
      <dgm:spPr/>
      <dgm:t>
        <a:bodyPr/>
        <a:lstStyle/>
        <a:p>
          <a:endParaRPr lang="en-US"/>
        </a:p>
      </dgm:t>
    </dgm:pt>
    <dgm:pt modelId="{0781B1F9-7D58-4948-9E11-25CB6A13A2CD}" type="sibTrans" cxnId="{CA9C6FE5-2BA8-4820-A57A-BC0A0C1150BD}">
      <dgm:prSet/>
      <dgm:spPr/>
      <dgm:t>
        <a:bodyPr/>
        <a:lstStyle/>
        <a:p>
          <a:endParaRPr lang="en-US"/>
        </a:p>
      </dgm:t>
    </dgm:pt>
    <dgm:pt modelId="{D7B12DFD-6ABE-4120-B47F-3F1D90C290B0}" type="pres">
      <dgm:prSet presAssocID="{29A9F6DF-426B-4EEF-9A6E-B84E5EF79831}" presName="outerComposite" presStyleCnt="0">
        <dgm:presLayoutVars>
          <dgm:chMax val="5"/>
          <dgm:dir/>
          <dgm:resizeHandles val="exact"/>
        </dgm:presLayoutVars>
      </dgm:prSet>
      <dgm:spPr/>
    </dgm:pt>
    <dgm:pt modelId="{CBFAFD48-2395-4863-B194-26DB75D133B8}" type="pres">
      <dgm:prSet presAssocID="{29A9F6DF-426B-4EEF-9A6E-B84E5EF79831}" presName="dummyMaxCanvas" presStyleCnt="0">
        <dgm:presLayoutVars/>
      </dgm:prSet>
      <dgm:spPr/>
    </dgm:pt>
    <dgm:pt modelId="{191EA22F-4887-404A-9CB6-FF6D0613CD8E}" type="pres">
      <dgm:prSet presAssocID="{29A9F6DF-426B-4EEF-9A6E-B84E5EF79831}" presName="FiveNodes_1" presStyleLbl="node1" presStyleIdx="0" presStyleCnt="5">
        <dgm:presLayoutVars>
          <dgm:bulletEnabled val="1"/>
        </dgm:presLayoutVars>
      </dgm:prSet>
      <dgm:spPr/>
    </dgm:pt>
    <dgm:pt modelId="{3975E4A2-EF9A-4FC4-834E-ECFEABC97E1A}" type="pres">
      <dgm:prSet presAssocID="{29A9F6DF-426B-4EEF-9A6E-B84E5EF79831}" presName="FiveNodes_2" presStyleLbl="node1" presStyleIdx="1" presStyleCnt="5">
        <dgm:presLayoutVars>
          <dgm:bulletEnabled val="1"/>
        </dgm:presLayoutVars>
      </dgm:prSet>
      <dgm:spPr/>
    </dgm:pt>
    <dgm:pt modelId="{9A44390A-A1C7-44B3-A75F-973FEF351265}" type="pres">
      <dgm:prSet presAssocID="{29A9F6DF-426B-4EEF-9A6E-B84E5EF79831}" presName="FiveNodes_3" presStyleLbl="node1" presStyleIdx="2" presStyleCnt="5">
        <dgm:presLayoutVars>
          <dgm:bulletEnabled val="1"/>
        </dgm:presLayoutVars>
      </dgm:prSet>
      <dgm:spPr/>
    </dgm:pt>
    <dgm:pt modelId="{B63E3E46-9301-4243-99D1-06ADC8621E7C}" type="pres">
      <dgm:prSet presAssocID="{29A9F6DF-426B-4EEF-9A6E-B84E5EF79831}" presName="FiveNodes_4" presStyleLbl="node1" presStyleIdx="3" presStyleCnt="5">
        <dgm:presLayoutVars>
          <dgm:bulletEnabled val="1"/>
        </dgm:presLayoutVars>
      </dgm:prSet>
      <dgm:spPr/>
    </dgm:pt>
    <dgm:pt modelId="{E0D17B11-344D-484B-A4BD-33F5218FE4B1}" type="pres">
      <dgm:prSet presAssocID="{29A9F6DF-426B-4EEF-9A6E-B84E5EF79831}" presName="FiveNodes_5" presStyleLbl="node1" presStyleIdx="4" presStyleCnt="5">
        <dgm:presLayoutVars>
          <dgm:bulletEnabled val="1"/>
        </dgm:presLayoutVars>
      </dgm:prSet>
      <dgm:spPr/>
    </dgm:pt>
    <dgm:pt modelId="{DDF4F335-F610-41E5-8AFB-12A9B21C21BC}" type="pres">
      <dgm:prSet presAssocID="{29A9F6DF-426B-4EEF-9A6E-B84E5EF79831}" presName="FiveConn_1-2" presStyleLbl="fgAccFollowNode1" presStyleIdx="0" presStyleCnt="4">
        <dgm:presLayoutVars>
          <dgm:bulletEnabled val="1"/>
        </dgm:presLayoutVars>
      </dgm:prSet>
      <dgm:spPr/>
    </dgm:pt>
    <dgm:pt modelId="{FDAD580B-E14E-4CA0-9582-B38081C57857}" type="pres">
      <dgm:prSet presAssocID="{29A9F6DF-426B-4EEF-9A6E-B84E5EF79831}" presName="FiveConn_2-3" presStyleLbl="fgAccFollowNode1" presStyleIdx="1" presStyleCnt="4">
        <dgm:presLayoutVars>
          <dgm:bulletEnabled val="1"/>
        </dgm:presLayoutVars>
      </dgm:prSet>
      <dgm:spPr/>
    </dgm:pt>
    <dgm:pt modelId="{9A70D293-478B-4793-A8FF-648ABA935985}" type="pres">
      <dgm:prSet presAssocID="{29A9F6DF-426B-4EEF-9A6E-B84E5EF79831}" presName="FiveConn_3-4" presStyleLbl="fgAccFollowNode1" presStyleIdx="2" presStyleCnt="4">
        <dgm:presLayoutVars>
          <dgm:bulletEnabled val="1"/>
        </dgm:presLayoutVars>
      </dgm:prSet>
      <dgm:spPr/>
    </dgm:pt>
    <dgm:pt modelId="{75405B8A-8E22-4E0C-9717-DD77D1AB5ABD}" type="pres">
      <dgm:prSet presAssocID="{29A9F6DF-426B-4EEF-9A6E-B84E5EF79831}" presName="FiveConn_4-5" presStyleLbl="fgAccFollowNode1" presStyleIdx="3" presStyleCnt="4">
        <dgm:presLayoutVars>
          <dgm:bulletEnabled val="1"/>
        </dgm:presLayoutVars>
      </dgm:prSet>
      <dgm:spPr/>
    </dgm:pt>
    <dgm:pt modelId="{AEF363C2-40F6-4615-AF8F-2A3517841A5E}" type="pres">
      <dgm:prSet presAssocID="{29A9F6DF-426B-4EEF-9A6E-B84E5EF79831}" presName="FiveNodes_1_text" presStyleLbl="node1" presStyleIdx="4" presStyleCnt="5">
        <dgm:presLayoutVars>
          <dgm:bulletEnabled val="1"/>
        </dgm:presLayoutVars>
      </dgm:prSet>
      <dgm:spPr/>
    </dgm:pt>
    <dgm:pt modelId="{4D692C0E-D6BB-47AC-A65E-C1BFFDF38DC1}" type="pres">
      <dgm:prSet presAssocID="{29A9F6DF-426B-4EEF-9A6E-B84E5EF79831}" presName="FiveNodes_2_text" presStyleLbl="node1" presStyleIdx="4" presStyleCnt="5">
        <dgm:presLayoutVars>
          <dgm:bulletEnabled val="1"/>
        </dgm:presLayoutVars>
      </dgm:prSet>
      <dgm:spPr/>
    </dgm:pt>
    <dgm:pt modelId="{BA325D02-C836-4BD0-B3AF-B924FADBE785}" type="pres">
      <dgm:prSet presAssocID="{29A9F6DF-426B-4EEF-9A6E-B84E5EF79831}" presName="FiveNodes_3_text" presStyleLbl="node1" presStyleIdx="4" presStyleCnt="5">
        <dgm:presLayoutVars>
          <dgm:bulletEnabled val="1"/>
        </dgm:presLayoutVars>
      </dgm:prSet>
      <dgm:spPr/>
    </dgm:pt>
    <dgm:pt modelId="{5A6391EF-785C-4A6D-9DCB-CB9950C732EE}" type="pres">
      <dgm:prSet presAssocID="{29A9F6DF-426B-4EEF-9A6E-B84E5EF79831}" presName="FiveNodes_4_text" presStyleLbl="node1" presStyleIdx="4" presStyleCnt="5">
        <dgm:presLayoutVars>
          <dgm:bulletEnabled val="1"/>
        </dgm:presLayoutVars>
      </dgm:prSet>
      <dgm:spPr/>
    </dgm:pt>
    <dgm:pt modelId="{3005960E-54E0-4A99-9545-F52B4E9A361F}" type="pres">
      <dgm:prSet presAssocID="{29A9F6DF-426B-4EEF-9A6E-B84E5EF7983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9FD590D-E94D-44EE-8CD7-570123D22E87}" type="presOf" srcId="{5C37A837-6777-4771-B44C-DD98EE000CB9}" destId="{5A6391EF-785C-4A6D-9DCB-CB9950C732EE}" srcOrd="1" destOrd="0" presId="urn:microsoft.com/office/officeart/2005/8/layout/vProcess5"/>
    <dgm:cxn modelId="{9D0AD618-E906-4BCA-8337-B7BEB782E48B}" type="presOf" srcId="{ACDA289D-8748-4AE5-A9D1-0EF534B4B929}" destId="{9A44390A-A1C7-44B3-A75F-973FEF351265}" srcOrd="0" destOrd="0" presId="urn:microsoft.com/office/officeart/2005/8/layout/vProcess5"/>
    <dgm:cxn modelId="{26060C1E-1B2F-4FC7-AF03-6096D8F39BE4}" srcId="{29A9F6DF-426B-4EEF-9A6E-B84E5EF79831}" destId="{ACDA289D-8748-4AE5-A9D1-0EF534B4B929}" srcOrd="2" destOrd="0" parTransId="{131F48C0-F039-436E-ACB0-2B2BA039AEA1}" sibTransId="{C327642F-5F5E-469C-A499-FBEF007A0447}"/>
    <dgm:cxn modelId="{DE859B34-063F-417A-B129-295B8DA03606}" srcId="{29A9F6DF-426B-4EEF-9A6E-B84E5EF79831}" destId="{5C37A837-6777-4771-B44C-DD98EE000CB9}" srcOrd="3" destOrd="0" parTransId="{F72B882A-84E2-47CA-AC6D-3E2F93AF6534}" sibTransId="{A7B5CB41-10EA-4607-9282-168B54B9B997}"/>
    <dgm:cxn modelId="{14B46948-D993-48E9-8F49-0DCEA982DDED}" type="presOf" srcId="{57037E2F-2E80-44C7-BD8E-79AB8F4F1B1C}" destId="{4D692C0E-D6BB-47AC-A65E-C1BFFDF38DC1}" srcOrd="1" destOrd="0" presId="urn:microsoft.com/office/officeart/2005/8/layout/vProcess5"/>
    <dgm:cxn modelId="{14BB0E50-3D77-499E-9AC2-9DB564EFFF04}" type="presOf" srcId="{57037E2F-2E80-44C7-BD8E-79AB8F4F1B1C}" destId="{3975E4A2-EF9A-4FC4-834E-ECFEABC97E1A}" srcOrd="0" destOrd="0" presId="urn:microsoft.com/office/officeart/2005/8/layout/vProcess5"/>
    <dgm:cxn modelId="{DA0F4471-D740-4A2B-B9A3-1852721B9C5E}" type="presOf" srcId="{2DF9D809-8684-40B3-AD1E-EDD570A9B599}" destId="{FDAD580B-E14E-4CA0-9582-B38081C57857}" srcOrd="0" destOrd="0" presId="urn:microsoft.com/office/officeart/2005/8/layout/vProcess5"/>
    <dgm:cxn modelId="{3BBCCF79-FDDA-43D4-BE80-811A83C043BD}" type="presOf" srcId="{ACDA289D-8748-4AE5-A9D1-0EF534B4B929}" destId="{BA325D02-C836-4BD0-B3AF-B924FADBE785}" srcOrd="1" destOrd="0" presId="urn:microsoft.com/office/officeart/2005/8/layout/vProcess5"/>
    <dgm:cxn modelId="{EEF5297D-0711-4902-8DE7-914AFB74A387}" type="presOf" srcId="{75DE7425-9A63-4595-A0C1-CF2F156FD0E9}" destId="{DDF4F335-F610-41E5-8AFB-12A9B21C21BC}" srcOrd="0" destOrd="0" presId="urn:microsoft.com/office/officeart/2005/8/layout/vProcess5"/>
    <dgm:cxn modelId="{E0377C85-D473-4A83-9BAE-5F406DCDC898}" type="presOf" srcId="{E69D01DB-9C9E-477C-97B7-DB3B1368F823}" destId="{3005960E-54E0-4A99-9545-F52B4E9A361F}" srcOrd="1" destOrd="0" presId="urn:microsoft.com/office/officeart/2005/8/layout/vProcess5"/>
    <dgm:cxn modelId="{410FED8A-7043-47CB-95AC-19AF095D4E58}" type="presOf" srcId="{A7B5CB41-10EA-4607-9282-168B54B9B997}" destId="{75405B8A-8E22-4E0C-9717-DD77D1AB5ABD}" srcOrd="0" destOrd="0" presId="urn:microsoft.com/office/officeart/2005/8/layout/vProcess5"/>
    <dgm:cxn modelId="{AA046C9C-14A7-49B7-AC58-A73B69C105FA}" type="presOf" srcId="{E69D01DB-9C9E-477C-97B7-DB3B1368F823}" destId="{E0D17B11-344D-484B-A4BD-33F5218FE4B1}" srcOrd="0" destOrd="0" presId="urn:microsoft.com/office/officeart/2005/8/layout/vProcess5"/>
    <dgm:cxn modelId="{041E86A5-88E6-4C63-97AE-BB4075DD65D3}" type="presOf" srcId="{29A9F6DF-426B-4EEF-9A6E-B84E5EF79831}" destId="{D7B12DFD-6ABE-4120-B47F-3F1D90C290B0}" srcOrd="0" destOrd="0" presId="urn:microsoft.com/office/officeart/2005/8/layout/vProcess5"/>
    <dgm:cxn modelId="{4C9D55B0-A703-4554-AAB7-7F5A16956DC1}" type="presOf" srcId="{C327642F-5F5E-469C-A499-FBEF007A0447}" destId="{9A70D293-478B-4793-A8FF-648ABA935985}" srcOrd="0" destOrd="0" presId="urn:microsoft.com/office/officeart/2005/8/layout/vProcess5"/>
    <dgm:cxn modelId="{AA289DB9-6140-4B45-9688-DE805EB14088}" type="presOf" srcId="{AE14C552-DE88-4F55-B273-3E320324B64C}" destId="{191EA22F-4887-404A-9CB6-FF6D0613CD8E}" srcOrd="0" destOrd="0" presId="urn:microsoft.com/office/officeart/2005/8/layout/vProcess5"/>
    <dgm:cxn modelId="{D76C8DD2-3BF3-45D1-B428-78618FD23FD1}" srcId="{29A9F6DF-426B-4EEF-9A6E-B84E5EF79831}" destId="{57037E2F-2E80-44C7-BD8E-79AB8F4F1B1C}" srcOrd="1" destOrd="0" parTransId="{20A0F591-2BA4-4D3A-A38D-F9030A3671C1}" sibTransId="{2DF9D809-8684-40B3-AD1E-EDD570A9B599}"/>
    <dgm:cxn modelId="{1A5316E4-5DF6-4024-8AD1-DF24A0C0D925}" srcId="{29A9F6DF-426B-4EEF-9A6E-B84E5EF79831}" destId="{AE14C552-DE88-4F55-B273-3E320324B64C}" srcOrd="0" destOrd="0" parTransId="{32B71FEC-2AF0-415E-B1B7-B0CEEA7F70BB}" sibTransId="{75DE7425-9A63-4595-A0C1-CF2F156FD0E9}"/>
    <dgm:cxn modelId="{CA9C6FE5-2BA8-4820-A57A-BC0A0C1150BD}" srcId="{29A9F6DF-426B-4EEF-9A6E-B84E5EF79831}" destId="{E69D01DB-9C9E-477C-97B7-DB3B1368F823}" srcOrd="4" destOrd="0" parTransId="{6D44232A-6814-48AF-9F4C-B6EBE1BCA1B1}" sibTransId="{0781B1F9-7D58-4948-9E11-25CB6A13A2CD}"/>
    <dgm:cxn modelId="{49502FED-257A-4EFD-9E53-204C6A4C3C58}" type="presOf" srcId="{AE14C552-DE88-4F55-B273-3E320324B64C}" destId="{AEF363C2-40F6-4615-AF8F-2A3517841A5E}" srcOrd="1" destOrd="0" presId="urn:microsoft.com/office/officeart/2005/8/layout/vProcess5"/>
    <dgm:cxn modelId="{FAF6FDFE-6971-43CB-B5EB-C55582770DD7}" type="presOf" srcId="{5C37A837-6777-4771-B44C-DD98EE000CB9}" destId="{B63E3E46-9301-4243-99D1-06ADC8621E7C}" srcOrd="0" destOrd="0" presId="urn:microsoft.com/office/officeart/2005/8/layout/vProcess5"/>
    <dgm:cxn modelId="{B5986168-5FA6-41F6-A4FE-64274FD5BFD0}" type="presParOf" srcId="{D7B12DFD-6ABE-4120-B47F-3F1D90C290B0}" destId="{CBFAFD48-2395-4863-B194-26DB75D133B8}" srcOrd="0" destOrd="0" presId="urn:microsoft.com/office/officeart/2005/8/layout/vProcess5"/>
    <dgm:cxn modelId="{D20C145B-4ACA-4EF5-A2B4-BC1A409DB511}" type="presParOf" srcId="{D7B12DFD-6ABE-4120-B47F-3F1D90C290B0}" destId="{191EA22F-4887-404A-9CB6-FF6D0613CD8E}" srcOrd="1" destOrd="0" presId="urn:microsoft.com/office/officeart/2005/8/layout/vProcess5"/>
    <dgm:cxn modelId="{82CB7310-20DB-41EE-AA6D-50B6D2DC7F90}" type="presParOf" srcId="{D7B12DFD-6ABE-4120-B47F-3F1D90C290B0}" destId="{3975E4A2-EF9A-4FC4-834E-ECFEABC97E1A}" srcOrd="2" destOrd="0" presId="urn:microsoft.com/office/officeart/2005/8/layout/vProcess5"/>
    <dgm:cxn modelId="{35A89D02-EEF7-4821-BEBB-BAB810865360}" type="presParOf" srcId="{D7B12DFD-6ABE-4120-B47F-3F1D90C290B0}" destId="{9A44390A-A1C7-44B3-A75F-973FEF351265}" srcOrd="3" destOrd="0" presId="urn:microsoft.com/office/officeart/2005/8/layout/vProcess5"/>
    <dgm:cxn modelId="{C3A6F455-D2AE-4C0F-9B46-8584C3666D33}" type="presParOf" srcId="{D7B12DFD-6ABE-4120-B47F-3F1D90C290B0}" destId="{B63E3E46-9301-4243-99D1-06ADC8621E7C}" srcOrd="4" destOrd="0" presId="urn:microsoft.com/office/officeart/2005/8/layout/vProcess5"/>
    <dgm:cxn modelId="{332C6D51-263F-4946-9F17-7647921152CB}" type="presParOf" srcId="{D7B12DFD-6ABE-4120-B47F-3F1D90C290B0}" destId="{E0D17B11-344D-484B-A4BD-33F5218FE4B1}" srcOrd="5" destOrd="0" presId="urn:microsoft.com/office/officeart/2005/8/layout/vProcess5"/>
    <dgm:cxn modelId="{801D6750-5E49-427B-BCBB-2E1915917258}" type="presParOf" srcId="{D7B12DFD-6ABE-4120-B47F-3F1D90C290B0}" destId="{DDF4F335-F610-41E5-8AFB-12A9B21C21BC}" srcOrd="6" destOrd="0" presId="urn:microsoft.com/office/officeart/2005/8/layout/vProcess5"/>
    <dgm:cxn modelId="{E8679DF0-DA78-42C7-AC12-F3C284E5022B}" type="presParOf" srcId="{D7B12DFD-6ABE-4120-B47F-3F1D90C290B0}" destId="{FDAD580B-E14E-4CA0-9582-B38081C57857}" srcOrd="7" destOrd="0" presId="urn:microsoft.com/office/officeart/2005/8/layout/vProcess5"/>
    <dgm:cxn modelId="{1C3B9EF3-8AE5-402B-AA35-F73A229444EC}" type="presParOf" srcId="{D7B12DFD-6ABE-4120-B47F-3F1D90C290B0}" destId="{9A70D293-478B-4793-A8FF-648ABA935985}" srcOrd="8" destOrd="0" presId="urn:microsoft.com/office/officeart/2005/8/layout/vProcess5"/>
    <dgm:cxn modelId="{9C764AA2-43C8-4F6F-90A4-491860AFDB66}" type="presParOf" srcId="{D7B12DFD-6ABE-4120-B47F-3F1D90C290B0}" destId="{75405B8A-8E22-4E0C-9717-DD77D1AB5ABD}" srcOrd="9" destOrd="0" presId="urn:microsoft.com/office/officeart/2005/8/layout/vProcess5"/>
    <dgm:cxn modelId="{8D61B2DF-903E-4147-A19E-C62F2BBE5D2B}" type="presParOf" srcId="{D7B12DFD-6ABE-4120-B47F-3F1D90C290B0}" destId="{AEF363C2-40F6-4615-AF8F-2A3517841A5E}" srcOrd="10" destOrd="0" presId="urn:microsoft.com/office/officeart/2005/8/layout/vProcess5"/>
    <dgm:cxn modelId="{5AB8E3CD-8500-499B-8823-1034EC204418}" type="presParOf" srcId="{D7B12DFD-6ABE-4120-B47F-3F1D90C290B0}" destId="{4D692C0E-D6BB-47AC-A65E-C1BFFDF38DC1}" srcOrd="11" destOrd="0" presId="urn:microsoft.com/office/officeart/2005/8/layout/vProcess5"/>
    <dgm:cxn modelId="{0F26803A-A600-44B0-A042-33E9E4EA214A}" type="presParOf" srcId="{D7B12DFD-6ABE-4120-B47F-3F1D90C290B0}" destId="{BA325D02-C836-4BD0-B3AF-B924FADBE785}" srcOrd="12" destOrd="0" presId="urn:microsoft.com/office/officeart/2005/8/layout/vProcess5"/>
    <dgm:cxn modelId="{D6A1F2FA-3ABB-4FA8-9AF7-FED84E73B136}" type="presParOf" srcId="{D7B12DFD-6ABE-4120-B47F-3F1D90C290B0}" destId="{5A6391EF-785C-4A6D-9DCB-CB9950C732EE}" srcOrd="13" destOrd="0" presId="urn:microsoft.com/office/officeart/2005/8/layout/vProcess5"/>
    <dgm:cxn modelId="{46717934-EF7F-4D49-B9DD-7346C462E21C}" type="presParOf" srcId="{D7B12DFD-6ABE-4120-B47F-3F1D90C290B0}" destId="{3005960E-54E0-4A99-9545-F52B4E9A361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D8E1E-3361-42A5-AAF4-6418DA4531E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A47E40-7F85-4F5B-A7F0-77F6B77AF8DC}">
      <dgm:prSet/>
      <dgm:spPr/>
      <dgm:t>
        <a:bodyPr/>
        <a:lstStyle/>
        <a:p>
          <a:r>
            <a:rPr lang="ru-RU" dirty="0"/>
            <a:t>Методическое обеспечение дополнительной </a:t>
          </a:r>
          <a:r>
            <a:rPr lang="ru-RU" dirty="0" err="1"/>
            <a:t>обра-зовательной</a:t>
          </a:r>
          <a:r>
            <a:rPr lang="ru-RU" dirty="0"/>
            <a:t> программы, направленной на социально-коммуникативное развитие старших дошкольников</a:t>
          </a:r>
          <a:endParaRPr lang="en-US" dirty="0"/>
        </a:p>
      </dgm:t>
    </dgm:pt>
    <dgm:pt modelId="{AC5E037D-7314-435C-807D-E244EB7EED39}" type="parTrans" cxnId="{3163CE86-A638-4470-A1C8-1AE80A22B5F5}">
      <dgm:prSet/>
      <dgm:spPr/>
      <dgm:t>
        <a:bodyPr/>
        <a:lstStyle/>
        <a:p>
          <a:endParaRPr lang="en-US"/>
        </a:p>
      </dgm:t>
    </dgm:pt>
    <dgm:pt modelId="{673E7B5D-326A-4EB1-97F1-FB1C0C9BA6D9}" type="sibTrans" cxnId="{3163CE86-A638-4470-A1C8-1AE80A22B5F5}">
      <dgm:prSet/>
      <dgm:spPr/>
      <dgm:t>
        <a:bodyPr/>
        <a:lstStyle/>
        <a:p>
          <a:endParaRPr lang="en-US"/>
        </a:p>
      </dgm:t>
    </dgm:pt>
    <dgm:pt modelId="{A3231403-A272-4BDA-9079-66574721BC4D}">
      <dgm:prSet/>
      <dgm:spPr/>
      <dgm:t>
        <a:bodyPr/>
        <a:lstStyle/>
        <a:p>
          <a:r>
            <a:rPr lang="ru-RU" dirty="0"/>
            <a:t>Разговоры о важном </a:t>
          </a:r>
          <a:endParaRPr lang="en-US" dirty="0"/>
        </a:p>
      </dgm:t>
    </dgm:pt>
    <dgm:pt modelId="{E3C45A93-BCCF-451B-ACD7-2F2C2F27C779}" type="parTrans" cxnId="{D21352CE-DADC-4A4E-A23C-95273A726631}">
      <dgm:prSet/>
      <dgm:spPr/>
      <dgm:t>
        <a:bodyPr/>
        <a:lstStyle/>
        <a:p>
          <a:endParaRPr lang="en-US"/>
        </a:p>
      </dgm:t>
    </dgm:pt>
    <dgm:pt modelId="{F45D9D8B-E02C-40D4-A699-87781FE92660}" type="sibTrans" cxnId="{D21352CE-DADC-4A4E-A23C-95273A726631}">
      <dgm:prSet/>
      <dgm:spPr/>
      <dgm:t>
        <a:bodyPr/>
        <a:lstStyle/>
        <a:p>
          <a:endParaRPr lang="en-US"/>
        </a:p>
      </dgm:t>
    </dgm:pt>
    <dgm:pt modelId="{2C04BACC-BBF9-4C91-B4BE-CEE10164DA9A}">
      <dgm:prSet/>
      <dgm:spPr/>
      <dgm:t>
        <a:bodyPr/>
        <a:lstStyle/>
        <a:p>
          <a:r>
            <a:rPr lang="ru-RU" dirty="0"/>
            <a:t>Просвещение родителей</a:t>
          </a:r>
          <a:endParaRPr lang="en-US" dirty="0"/>
        </a:p>
      </dgm:t>
    </dgm:pt>
    <dgm:pt modelId="{E41CE449-7F40-4A8B-ABF3-01B3BAE3A334}" type="parTrans" cxnId="{00DDFAC1-5C86-4144-8E7A-B9944E5A87B0}">
      <dgm:prSet/>
      <dgm:spPr/>
      <dgm:t>
        <a:bodyPr/>
        <a:lstStyle/>
        <a:p>
          <a:endParaRPr lang="en-US"/>
        </a:p>
      </dgm:t>
    </dgm:pt>
    <dgm:pt modelId="{0F35CC4D-0886-462C-AA0B-0E5B679DFDA4}" type="sibTrans" cxnId="{00DDFAC1-5C86-4144-8E7A-B9944E5A87B0}">
      <dgm:prSet/>
      <dgm:spPr/>
      <dgm:t>
        <a:bodyPr/>
        <a:lstStyle/>
        <a:p>
          <a:endParaRPr lang="en-US"/>
        </a:p>
      </dgm:t>
    </dgm:pt>
    <dgm:pt modelId="{6DBF134F-3262-401B-B5FB-EA8F0D9554D2}">
      <dgm:prSet/>
      <dgm:spPr/>
      <dgm:t>
        <a:bodyPr/>
        <a:lstStyle/>
        <a:p>
          <a:r>
            <a:rPr lang="ru-RU" dirty="0"/>
            <a:t>Режимные моменты</a:t>
          </a:r>
          <a:endParaRPr lang="en-US" dirty="0"/>
        </a:p>
      </dgm:t>
    </dgm:pt>
    <dgm:pt modelId="{517B740D-8779-48F9-8230-FF546F0E0DDA}" type="parTrans" cxnId="{2EC5E6DD-8AD0-4F2A-A21F-6DE75060E6FE}">
      <dgm:prSet/>
      <dgm:spPr/>
      <dgm:t>
        <a:bodyPr/>
        <a:lstStyle/>
        <a:p>
          <a:endParaRPr lang="en-US"/>
        </a:p>
      </dgm:t>
    </dgm:pt>
    <dgm:pt modelId="{74465E23-9144-4D72-89C6-E22488C4166D}" type="sibTrans" cxnId="{2EC5E6DD-8AD0-4F2A-A21F-6DE75060E6FE}">
      <dgm:prSet/>
      <dgm:spPr/>
      <dgm:t>
        <a:bodyPr/>
        <a:lstStyle/>
        <a:p>
          <a:endParaRPr lang="en-US"/>
        </a:p>
      </dgm:t>
    </dgm:pt>
    <dgm:pt modelId="{9401E112-322C-4E4F-A5BD-517E6B3B9254}">
      <dgm:prSet/>
      <dgm:spPr/>
      <dgm:t>
        <a:bodyPr/>
        <a:lstStyle/>
        <a:p>
          <a:r>
            <a:rPr lang="ru-RU" dirty="0"/>
            <a:t>Семейное воспитание</a:t>
          </a:r>
          <a:endParaRPr lang="en-US" dirty="0"/>
        </a:p>
      </dgm:t>
    </dgm:pt>
    <dgm:pt modelId="{7DF774DD-766E-4934-87B0-07C0F62BFC39}" type="parTrans" cxnId="{9F1AA240-A0A2-412A-9EDB-180BC4845363}">
      <dgm:prSet/>
      <dgm:spPr/>
      <dgm:t>
        <a:bodyPr/>
        <a:lstStyle/>
        <a:p>
          <a:endParaRPr lang="en-US"/>
        </a:p>
      </dgm:t>
    </dgm:pt>
    <dgm:pt modelId="{D034D8DD-825C-44C0-86DB-1439C47E9F6F}" type="sibTrans" cxnId="{9F1AA240-A0A2-412A-9EDB-180BC4845363}">
      <dgm:prSet/>
      <dgm:spPr/>
      <dgm:t>
        <a:bodyPr/>
        <a:lstStyle/>
        <a:p>
          <a:endParaRPr lang="en-US"/>
        </a:p>
      </dgm:t>
    </dgm:pt>
    <dgm:pt modelId="{463188E6-6EE6-4AB7-B948-B66A75050FA7}">
      <dgm:prSet/>
      <dgm:spPr/>
      <dgm:t>
        <a:bodyPr/>
        <a:lstStyle/>
        <a:p>
          <a:r>
            <a:rPr lang="ru-RU" dirty="0"/>
            <a:t>Школы педагогического мастерства</a:t>
          </a:r>
          <a:endParaRPr lang="en-US" dirty="0"/>
        </a:p>
      </dgm:t>
    </dgm:pt>
    <dgm:pt modelId="{CD340380-2EAB-436A-A8ED-76C6E3BBE877}" type="parTrans" cxnId="{02127ADC-8174-4A48-96A0-8A381B2E637B}">
      <dgm:prSet/>
      <dgm:spPr/>
      <dgm:t>
        <a:bodyPr/>
        <a:lstStyle/>
        <a:p>
          <a:endParaRPr lang="en-US"/>
        </a:p>
      </dgm:t>
    </dgm:pt>
    <dgm:pt modelId="{C85F3AC9-E608-4839-A0EC-BACF3BF6286A}" type="sibTrans" cxnId="{02127ADC-8174-4A48-96A0-8A381B2E637B}">
      <dgm:prSet/>
      <dgm:spPr/>
      <dgm:t>
        <a:bodyPr/>
        <a:lstStyle/>
        <a:p>
          <a:endParaRPr lang="en-US"/>
        </a:p>
      </dgm:t>
    </dgm:pt>
    <dgm:pt modelId="{75B70C91-0AE6-4F83-A561-536F28E694DE}" type="pres">
      <dgm:prSet presAssocID="{139D8E1E-3361-42A5-AAF4-6418DA4531EC}" presName="diagram" presStyleCnt="0">
        <dgm:presLayoutVars>
          <dgm:dir/>
          <dgm:resizeHandles val="exact"/>
        </dgm:presLayoutVars>
      </dgm:prSet>
      <dgm:spPr/>
    </dgm:pt>
    <dgm:pt modelId="{08E50CFE-E8A5-48CF-B607-0662B13EA8AD}" type="pres">
      <dgm:prSet presAssocID="{C0A47E40-7F85-4F5B-A7F0-77F6B77AF8DC}" presName="node" presStyleLbl="node1" presStyleIdx="0" presStyleCnt="6">
        <dgm:presLayoutVars>
          <dgm:bulletEnabled val="1"/>
        </dgm:presLayoutVars>
      </dgm:prSet>
      <dgm:spPr/>
    </dgm:pt>
    <dgm:pt modelId="{1D5D6EFC-046A-4FEC-9908-7B77E7767A16}" type="pres">
      <dgm:prSet presAssocID="{673E7B5D-326A-4EB1-97F1-FB1C0C9BA6D9}" presName="sibTrans" presStyleCnt="0"/>
      <dgm:spPr/>
    </dgm:pt>
    <dgm:pt modelId="{53F366A4-17E6-4911-AB5B-203528C95781}" type="pres">
      <dgm:prSet presAssocID="{A3231403-A272-4BDA-9079-66574721BC4D}" presName="node" presStyleLbl="node1" presStyleIdx="1" presStyleCnt="6">
        <dgm:presLayoutVars>
          <dgm:bulletEnabled val="1"/>
        </dgm:presLayoutVars>
      </dgm:prSet>
      <dgm:spPr/>
    </dgm:pt>
    <dgm:pt modelId="{89269F95-AE28-4084-A9A1-DDFC9F1D1136}" type="pres">
      <dgm:prSet presAssocID="{F45D9D8B-E02C-40D4-A699-87781FE92660}" presName="sibTrans" presStyleCnt="0"/>
      <dgm:spPr/>
    </dgm:pt>
    <dgm:pt modelId="{9E59BBD9-3061-48C2-8D1D-80F32161353B}" type="pres">
      <dgm:prSet presAssocID="{2C04BACC-BBF9-4C91-B4BE-CEE10164DA9A}" presName="node" presStyleLbl="node1" presStyleIdx="2" presStyleCnt="6">
        <dgm:presLayoutVars>
          <dgm:bulletEnabled val="1"/>
        </dgm:presLayoutVars>
      </dgm:prSet>
      <dgm:spPr/>
    </dgm:pt>
    <dgm:pt modelId="{CD1F803C-C900-4B64-9183-5CC34D7B129F}" type="pres">
      <dgm:prSet presAssocID="{0F35CC4D-0886-462C-AA0B-0E5B679DFDA4}" presName="sibTrans" presStyleCnt="0"/>
      <dgm:spPr/>
    </dgm:pt>
    <dgm:pt modelId="{A37F1E5F-D777-4CE6-B787-86BCCF3971CB}" type="pres">
      <dgm:prSet presAssocID="{6DBF134F-3262-401B-B5FB-EA8F0D9554D2}" presName="node" presStyleLbl="node1" presStyleIdx="3" presStyleCnt="6">
        <dgm:presLayoutVars>
          <dgm:bulletEnabled val="1"/>
        </dgm:presLayoutVars>
      </dgm:prSet>
      <dgm:spPr/>
    </dgm:pt>
    <dgm:pt modelId="{E60DA09D-A062-47B3-84BA-CB7058129B58}" type="pres">
      <dgm:prSet presAssocID="{74465E23-9144-4D72-89C6-E22488C4166D}" presName="sibTrans" presStyleCnt="0"/>
      <dgm:spPr/>
    </dgm:pt>
    <dgm:pt modelId="{A614F847-CF0D-4DE8-A892-0210E974895D}" type="pres">
      <dgm:prSet presAssocID="{9401E112-322C-4E4F-A5BD-517E6B3B9254}" presName="node" presStyleLbl="node1" presStyleIdx="4" presStyleCnt="6">
        <dgm:presLayoutVars>
          <dgm:bulletEnabled val="1"/>
        </dgm:presLayoutVars>
      </dgm:prSet>
      <dgm:spPr/>
    </dgm:pt>
    <dgm:pt modelId="{444CD276-DED4-4A4E-B6E6-5225A6EFD4DD}" type="pres">
      <dgm:prSet presAssocID="{D034D8DD-825C-44C0-86DB-1439C47E9F6F}" presName="sibTrans" presStyleCnt="0"/>
      <dgm:spPr/>
    </dgm:pt>
    <dgm:pt modelId="{3ABBCE33-ABC8-4047-9508-E8121186258F}" type="pres">
      <dgm:prSet presAssocID="{463188E6-6EE6-4AB7-B948-B66A75050FA7}" presName="node" presStyleLbl="node1" presStyleIdx="5" presStyleCnt="6">
        <dgm:presLayoutVars>
          <dgm:bulletEnabled val="1"/>
        </dgm:presLayoutVars>
      </dgm:prSet>
      <dgm:spPr/>
    </dgm:pt>
  </dgm:ptLst>
  <dgm:cxnLst>
    <dgm:cxn modelId="{654DFA08-38D9-414B-9D96-8E551DA477F9}" type="presOf" srcId="{139D8E1E-3361-42A5-AAF4-6418DA4531EC}" destId="{75B70C91-0AE6-4F83-A561-536F28E694DE}" srcOrd="0" destOrd="0" presId="urn:microsoft.com/office/officeart/2005/8/layout/default"/>
    <dgm:cxn modelId="{9AA90018-D86E-4AB8-9270-FDA1133821D4}" type="presOf" srcId="{9401E112-322C-4E4F-A5BD-517E6B3B9254}" destId="{A614F847-CF0D-4DE8-A892-0210E974895D}" srcOrd="0" destOrd="0" presId="urn:microsoft.com/office/officeart/2005/8/layout/default"/>
    <dgm:cxn modelId="{204B2F1B-591D-4DFC-94C9-D31FD1ECFF56}" type="presOf" srcId="{463188E6-6EE6-4AB7-B948-B66A75050FA7}" destId="{3ABBCE33-ABC8-4047-9508-E8121186258F}" srcOrd="0" destOrd="0" presId="urn:microsoft.com/office/officeart/2005/8/layout/default"/>
    <dgm:cxn modelId="{9F1AA240-A0A2-412A-9EDB-180BC4845363}" srcId="{139D8E1E-3361-42A5-AAF4-6418DA4531EC}" destId="{9401E112-322C-4E4F-A5BD-517E6B3B9254}" srcOrd="4" destOrd="0" parTransId="{7DF774DD-766E-4934-87B0-07C0F62BFC39}" sibTransId="{D034D8DD-825C-44C0-86DB-1439C47E9F6F}"/>
    <dgm:cxn modelId="{B8F88764-7A6A-4C4A-8E11-CEC0BB8B8269}" type="presOf" srcId="{C0A47E40-7F85-4F5B-A7F0-77F6B77AF8DC}" destId="{08E50CFE-E8A5-48CF-B607-0662B13EA8AD}" srcOrd="0" destOrd="0" presId="urn:microsoft.com/office/officeart/2005/8/layout/default"/>
    <dgm:cxn modelId="{3163CE86-A638-4470-A1C8-1AE80A22B5F5}" srcId="{139D8E1E-3361-42A5-AAF4-6418DA4531EC}" destId="{C0A47E40-7F85-4F5B-A7F0-77F6B77AF8DC}" srcOrd="0" destOrd="0" parTransId="{AC5E037D-7314-435C-807D-E244EB7EED39}" sibTransId="{673E7B5D-326A-4EB1-97F1-FB1C0C9BA6D9}"/>
    <dgm:cxn modelId="{18BA9B90-A2F9-4BE1-A108-B4E5AF43B19D}" type="presOf" srcId="{A3231403-A272-4BDA-9079-66574721BC4D}" destId="{53F366A4-17E6-4911-AB5B-203528C95781}" srcOrd="0" destOrd="0" presId="urn:microsoft.com/office/officeart/2005/8/layout/default"/>
    <dgm:cxn modelId="{557C009F-EBED-4221-8284-5BC7A1DB327B}" type="presOf" srcId="{6DBF134F-3262-401B-B5FB-EA8F0D9554D2}" destId="{A37F1E5F-D777-4CE6-B787-86BCCF3971CB}" srcOrd="0" destOrd="0" presId="urn:microsoft.com/office/officeart/2005/8/layout/default"/>
    <dgm:cxn modelId="{00DDFAC1-5C86-4144-8E7A-B9944E5A87B0}" srcId="{139D8E1E-3361-42A5-AAF4-6418DA4531EC}" destId="{2C04BACC-BBF9-4C91-B4BE-CEE10164DA9A}" srcOrd="2" destOrd="0" parTransId="{E41CE449-7F40-4A8B-ABF3-01B3BAE3A334}" sibTransId="{0F35CC4D-0886-462C-AA0B-0E5B679DFDA4}"/>
    <dgm:cxn modelId="{D21352CE-DADC-4A4E-A23C-95273A726631}" srcId="{139D8E1E-3361-42A5-AAF4-6418DA4531EC}" destId="{A3231403-A272-4BDA-9079-66574721BC4D}" srcOrd="1" destOrd="0" parTransId="{E3C45A93-BCCF-451B-ACD7-2F2C2F27C779}" sibTransId="{F45D9D8B-E02C-40D4-A699-87781FE92660}"/>
    <dgm:cxn modelId="{6D155AD2-3D5B-457A-9E6E-C664DC5CD942}" type="presOf" srcId="{2C04BACC-BBF9-4C91-B4BE-CEE10164DA9A}" destId="{9E59BBD9-3061-48C2-8D1D-80F32161353B}" srcOrd="0" destOrd="0" presId="urn:microsoft.com/office/officeart/2005/8/layout/default"/>
    <dgm:cxn modelId="{02127ADC-8174-4A48-96A0-8A381B2E637B}" srcId="{139D8E1E-3361-42A5-AAF4-6418DA4531EC}" destId="{463188E6-6EE6-4AB7-B948-B66A75050FA7}" srcOrd="5" destOrd="0" parTransId="{CD340380-2EAB-436A-A8ED-76C6E3BBE877}" sibTransId="{C85F3AC9-E608-4839-A0EC-BACF3BF6286A}"/>
    <dgm:cxn modelId="{2EC5E6DD-8AD0-4F2A-A21F-6DE75060E6FE}" srcId="{139D8E1E-3361-42A5-AAF4-6418DA4531EC}" destId="{6DBF134F-3262-401B-B5FB-EA8F0D9554D2}" srcOrd="3" destOrd="0" parTransId="{517B740D-8779-48F9-8230-FF546F0E0DDA}" sibTransId="{74465E23-9144-4D72-89C6-E22488C4166D}"/>
    <dgm:cxn modelId="{6482DF8F-6ADC-4731-9A10-CF3EE7201924}" type="presParOf" srcId="{75B70C91-0AE6-4F83-A561-536F28E694DE}" destId="{08E50CFE-E8A5-48CF-B607-0662B13EA8AD}" srcOrd="0" destOrd="0" presId="urn:microsoft.com/office/officeart/2005/8/layout/default"/>
    <dgm:cxn modelId="{E08D13BB-4F88-4656-AA12-4808EBFF825F}" type="presParOf" srcId="{75B70C91-0AE6-4F83-A561-536F28E694DE}" destId="{1D5D6EFC-046A-4FEC-9908-7B77E7767A16}" srcOrd="1" destOrd="0" presId="urn:microsoft.com/office/officeart/2005/8/layout/default"/>
    <dgm:cxn modelId="{4CD79BE4-373C-40F2-B513-2D25E13A23C4}" type="presParOf" srcId="{75B70C91-0AE6-4F83-A561-536F28E694DE}" destId="{53F366A4-17E6-4911-AB5B-203528C95781}" srcOrd="2" destOrd="0" presId="urn:microsoft.com/office/officeart/2005/8/layout/default"/>
    <dgm:cxn modelId="{56BAA4CB-6E6E-4DD2-A6FB-DEC94E84EC1E}" type="presParOf" srcId="{75B70C91-0AE6-4F83-A561-536F28E694DE}" destId="{89269F95-AE28-4084-A9A1-DDFC9F1D1136}" srcOrd="3" destOrd="0" presId="urn:microsoft.com/office/officeart/2005/8/layout/default"/>
    <dgm:cxn modelId="{944F6375-375F-4BB7-9290-F41B09D01022}" type="presParOf" srcId="{75B70C91-0AE6-4F83-A561-536F28E694DE}" destId="{9E59BBD9-3061-48C2-8D1D-80F32161353B}" srcOrd="4" destOrd="0" presId="urn:microsoft.com/office/officeart/2005/8/layout/default"/>
    <dgm:cxn modelId="{A02EFBB2-E2F5-4491-947B-0884CC36BA21}" type="presParOf" srcId="{75B70C91-0AE6-4F83-A561-536F28E694DE}" destId="{CD1F803C-C900-4B64-9183-5CC34D7B129F}" srcOrd="5" destOrd="0" presId="urn:microsoft.com/office/officeart/2005/8/layout/default"/>
    <dgm:cxn modelId="{F97753BA-E7F5-4C7D-AC21-E37ED1EA2482}" type="presParOf" srcId="{75B70C91-0AE6-4F83-A561-536F28E694DE}" destId="{A37F1E5F-D777-4CE6-B787-86BCCF3971CB}" srcOrd="6" destOrd="0" presId="urn:microsoft.com/office/officeart/2005/8/layout/default"/>
    <dgm:cxn modelId="{022B8C20-EE28-4040-9ED0-706ECE31143A}" type="presParOf" srcId="{75B70C91-0AE6-4F83-A561-536F28E694DE}" destId="{E60DA09D-A062-47B3-84BA-CB7058129B58}" srcOrd="7" destOrd="0" presId="urn:microsoft.com/office/officeart/2005/8/layout/default"/>
    <dgm:cxn modelId="{AC7DB176-45B6-41F6-BFC6-4AE6F4852F14}" type="presParOf" srcId="{75B70C91-0AE6-4F83-A561-536F28E694DE}" destId="{A614F847-CF0D-4DE8-A892-0210E974895D}" srcOrd="8" destOrd="0" presId="urn:microsoft.com/office/officeart/2005/8/layout/default"/>
    <dgm:cxn modelId="{329B711E-1D75-4BC1-A913-48A6D1E6CDF2}" type="presParOf" srcId="{75B70C91-0AE6-4F83-A561-536F28E694DE}" destId="{444CD276-DED4-4A4E-B6E6-5225A6EFD4DD}" srcOrd="9" destOrd="0" presId="urn:microsoft.com/office/officeart/2005/8/layout/default"/>
    <dgm:cxn modelId="{28C45A13-E0BD-42FF-9A6C-65DFDAB743DB}" type="presParOf" srcId="{75B70C91-0AE6-4F83-A561-536F28E694DE}" destId="{3ABBCE33-ABC8-4047-9508-E8121186258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9D8E1E-3361-42A5-AAF4-6418DA4531E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B70C91-0AE6-4F83-A561-536F28E694DE}" type="pres">
      <dgm:prSet presAssocID="{139D8E1E-3361-42A5-AAF4-6418DA4531EC}" presName="diagram" presStyleCnt="0">
        <dgm:presLayoutVars>
          <dgm:dir/>
          <dgm:resizeHandles val="exact"/>
        </dgm:presLayoutVars>
      </dgm:prSet>
      <dgm:spPr/>
    </dgm:pt>
  </dgm:ptLst>
  <dgm:cxnLst>
    <dgm:cxn modelId="{654DFA08-38D9-414B-9D96-8E551DA477F9}" type="presOf" srcId="{139D8E1E-3361-42A5-AAF4-6418DA4531EC}" destId="{75B70C91-0AE6-4F83-A561-536F28E694D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804EF-AEDE-4E70-9847-F3672C3E23BB}">
      <dsp:nvSpPr>
        <dsp:cNvPr id="0" name=""/>
        <dsp:cNvSpPr/>
      </dsp:nvSpPr>
      <dsp:spPr>
        <a:xfrm>
          <a:off x="0" y="0"/>
          <a:ext cx="9197340" cy="15518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УМК  «Ларец мудрых решений»  </a:t>
          </a:r>
          <a:endParaRPr lang="en-US" sz="2200" kern="1200" dirty="0"/>
        </a:p>
      </dsp:txBody>
      <dsp:txXfrm>
        <a:off x="45453" y="45453"/>
        <a:ext cx="7522739" cy="1460975"/>
      </dsp:txXfrm>
    </dsp:sp>
    <dsp:sp modelId="{CA3CC93B-B01C-48AE-B5BB-C8374E25D494}">
      <dsp:nvSpPr>
        <dsp:cNvPr id="0" name=""/>
        <dsp:cNvSpPr/>
      </dsp:nvSpPr>
      <dsp:spPr>
        <a:xfrm>
          <a:off x="811529" y="1810528"/>
          <a:ext cx="9197340" cy="1551881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• оказать методическую помощь педагогам и родителям в организации эффективного социально-коммуникативного развития детей старшего дошкольного возраста</a:t>
          </a:r>
        </a:p>
      </dsp:txBody>
      <dsp:txXfrm>
        <a:off x="856982" y="1855981"/>
        <a:ext cx="7286181" cy="1460975"/>
      </dsp:txXfrm>
    </dsp:sp>
    <dsp:sp modelId="{84E24F1F-64CB-4827-9103-1EAF55C51599}">
      <dsp:nvSpPr>
        <dsp:cNvPr id="0" name=""/>
        <dsp:cNvSpPr/>
      </dsp:nvSpPr>
      <dsp:spPr>
        <a:xfrm>
          <a:off x="1623059" y="3621056"/>
          <a:ext cx="9197340" cy="155188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• предложить практический инструментарий для создания и использования воспитывающих ситуаций в различных видах деятельности</a:t>
          </a:r>
          <a:endParaRPr lang="en-US" sz="2200" kern="1200" dirty="0"/>
        </a:p>
      </dsp:txBody>
      <dsp:txXfrm>
        <a:off x="1668512" y="3666509"/>
        <a:ext cx="7286181" cy="1460975"/>
      </dsp:txXfrm>
    </dsp:sp>
    <dsp:sp modelId="{299505C7-3B92-444B-8D96-8B1B5C70B810}">
      <dsp:nvSpPr>
        <dsp:cNvPr id="0" name=""/>
        <dsp:cNvSpPr/>
      </dsp:nvSpPr>
      <dsp:spPr>
        <a:xfrm>
          <a:off x="8188617" y="1176843"/>
          <a:ext cx="1008722" cy="1008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15579" y="1176843"/>
        <a:ext cx="554798" cy="759063"/>
      </dsp:txXfrm>
    </dsp:sp>
    <dsp:sp modelId="{8A426EEB-779F-4F0E-8206-DFB8131C0C81}">
      <dsp:nvSpPr>
        <dsp:cNvPr id="0" name=""/>
        <dsp:cNvSpPr/>
      </dsp:nvSpPr>
      <dsp:spPr>
        <a:xfrm>
          <a:off x="9000147" y="2977025"/>
          <a:ext cx="1008722" cy="1008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9227109" y="2977025"/>
        <a:ext cx="554798" cy="759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EA22F-4887-404A-9CB6-FF6D0613CD8E}">
      <dsp:nvSpPr>
        <dsp:cNvPr id="0" name=""/>
        <dsp:cNvSpPr/>
      </dsp:nvSpPr>
      <dsp:spPr>
        <a:xfrm>
          <a:off x="0" y="0"/>
          <a:ext cx="8331708" cy="9311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Сборник «Ларец мудрых решений»  состоит из четырёх копилок</a:t>
          </a:r>
          <a:endParaRPr lang="en-US" sz="2400" kern="1200" dirty="0"/>
        </a:p>
      </dsp:txBody>
      <dsp:txXfrm>
        <a:off x="27272" y="27272"/>
        <a:ext cx="7218004" cy="876584"/>
      </dsp:txXfrm>
    </dsp:sp>
    <dsp:sp modelId="{3975E4A2-EF9A-4FC4-834E-ECFEABC97E1A}">
      <dsp:nvSpPr>
        <dsp:cNvPr id="0" name=""/>
        <dsp:cNvSpPr/>
      </dsp:nvSpPr>
      <dsp:spPr>
        <a:xfrm>
          <a:off x="622173" y="1060452"/>
          <a:ext cx="8331708" cy="931128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«Учимся быть друзьями»</a:t>
          </a:r>
          <a:endParaRPr lang="en-US" sz="2400" kern="1200"/>
        </a:p>
      </dsp:txBody>
      <dsp:txXfrm>
        <a:off x="649445" y="1087724"/>
        <a:ext cx="7049757" cy="876584"/>
      </dsp:txXfrm>
    </dsp:sp>
    <dsp:sp modelId="{9A44390A-A1C7-44B3-A75F-973FEF351265}">
      <dsp:nvSpPr>
        <dsp:cNvPr id="0" name=""/>
        <dsp:cNvSpPr/>
      </dsp:nvSpPr>
      <dsp:spPr>
        <a:xfrm>
          <a:off x="1244346" y="2120904"/>
          <a:ext cx="8331708" cy="931128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«Радуга согласия: конфликты и их разрешение» </a:t>
          </a:r>
          <a:endParaRPr lang="en-US" sz="2400" kern="1200"/>
        </a:p>
      </dsp:txBody>
      <dsp:txXfrm>
        <a:off x="1271618" y="2148176"/>
        <a:ext cx="7049757" cy="876584"/>
      </dsp:txXfrm>
    </dsp:sp>
    <dsp:sp modelId="{B63E3E46-9301-4243-99D1-06ADC8621E7C}">
      <dsp:nvSpPr>
        <dsp:cNvPr id="0" name=""/>
        <dsp:cNvSpPr/>
      </dsp:nvSpPr>
      <dsp:spPr>
        <a:xfrm>
          <a:off x="1866518" y="3181356"/>
          <a:ext cx="8331708" cy="931128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«Зеркало успеха: видим свои сильные стороны» </a:t>
          </a:r>
          <a:endParaRPr lang="en-US" sz="2400" kern="1200"/>
        </a:p>
      </dsp:txBody>
      <dsp:txXfrm>
        <a:off x="1893790" y="3208628"/>
        <a:ext cx="7049757" cy="876584"/>
      </dsp:txXfrm>
    </dsp:sp>
    <dsp:sp modelId="{E0D17B11-344D-484B-A4BD-33F5218FE4B1}">
      <dsp:nvSpPr>
        <dsp:cNvPr id="0" name=""/>
        <dsp:cNvSpPr/>
      </dsp:nvSpPr>
      <dsp:spPr>
        <a:xfrm>
          <a:off x="2488692" y="4241809"/>
          <a:ext cx="8331708" cy="931128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  «Зеркало души: видим хорошее в каждом» </a:t>
          </a:r>
          <a:endParaRPr lang="en-US" sz="2400" kern="1200" dirty="0"/>
        </a:p>
      </dsp:txBody>
      <dsp:txXfrm>
        <a:off x="2515964" y="4269081"/>
        <a:ext cx="7049757" cy="876584"/>
      </dsp:txXfrm>
    </dsp:sp>
    <dsp:sp modelId="{DDF4F335-F610-41E5-8AFB-12A9B21C21BC}">
      <dsp:nvSpPr>
        <dsp:cNvPr id="0" name=""/>
        <dsp:cNvSpPr/>
      </dsp:nvSpPr>
      <dsp:spPr>
        <a:xfrm>
          <a:off x="7726474" y="680241"/>
          <a:ext cx="605233" cy="6052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62651" y="680241"/>
        <a:ext cx="332879" cy="455438"/>
      </dsp:txXfrm>
    </dsp:sp>
    <dsp:sp modelId="{FDAD580B-E14E-4CA0-9582-B38081C57857}">
      <dsp:nvSpPr>
        <dsp:cNvPr id="0" name=""/>
        <dsp:cNvSpPr/>
      </dsp:nvSpPr>
      <dsp:spPr>
        <a:xfrm>
          <a:off x="8348647" y="1740693"/>
          <a:ext cx="605233" cy="6052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484824" y="1740693"/>
        <a:ext cx="332879" cy="455438"/>
      </dsp:txXfrm>
    </dsp:sp>
    <dsp:sp modelId="{9A70D293-478B-4793-A8FF-648ABA935985}">
      <dsp:nvSpPr>
        <dsp:cNvPr id="0" name=""/>
        <dsp:cNvSpPr/>
      </dsp:nvSpPr>
      <dsp:spPr>
        <a:xfrm>
          <a:off x="8970820" y="2785627"/>
          <a:ext cx="605233" cy="6052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106997" y="2785627"/>
        <a:ext cx="332879" cy="455438"/>
      </dsp:txXfrm>
    </dsp:sp>
    <dsp:sp modelId="{75405B8A-8E22-4E0C-9717-DD77D1AB5ABD}">
      <dsp:nvSpPr>
        <dsp:cNvPr id="0" name=""/>
        <dsp:cNvSpPr/>
      </dsp:nvSpPr>
      <dsp:spPr>
        <a:xfrm>
          <a:off x="9592993" y="3856425"/>
          <a:ext cx="605233" cy="6052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729170" y="3856425"/>
        <a:ext cx="332879" cy="455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50CFE-E8A5-48CF-B607-0662B13EA8AD}">
      <dsp:nvSpPr>
        <dsp:cNvPr id="0" name=""/>
        <dsp:cNvSpPr/>
      </dsp:nvSpPr>
      <dsp:spPr>
        <a:xfrm>
          <a:off x="0" y="238378"/>
          <a:ext cx="3381375" cy="20288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Методическое обеспечение дополнительной </a:t>
          </a:r>
          <a:r>
            <a:rPr lang="ru-RU" sz="1900" kern="1200" dirty="0" err="1"/>
            <a:t>обра-зовательной</a:t>
          </a:r>
          <a:r>
            <a:rPr lang="ru-RU" sz="1900" kern="1200" dirty="0"/>
            <a:t> программы, направленной на социально-коммуникативное развитие старших дошкольников</a:t>
          </a:r>
          <a:endParaRPr lang="en-US" sz="1900" kern="1200" dirty="0"/>
        </a:p>
      </dsp:txBody>
      <dsp:txXfrm>
        <a:off x="0" y="238378"/>
        <a:ext cx="3381375" cy="2028825"/>
      </dsp:txXfrm>
    </dsp:sp>
    <dsp:sp modelId="{53F366A4-17E6-4911-AB5B-203528C95781}">
      <dsp:nvSpPr>
        <dsp:cNvPr id="0" name=""/>
        <dsp:cNvSpPr/>
      </dsp:nvSpPr>
      <dsp:spPr>
        <a:xfrm>
          <a:off x="3719512" y="238378"/>
          <a:ext cx="3381375" cy="2028825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Разговоры о важном </a:t>
          </a:r>
          <a:endParaRPr lang="en-US" sz="1900" kern="1200" dirty="0"/>
        </a:p>
      </dsp:txBody>
      <dsp:txXfrm>
        <a:off x="3719512" y="238378"/>
        <a:ext cx="3381375" cy="2028825"/>
      </dsp:txXfrm>
    </dsp:sp>
    <dsp:sp modelId="{9E59BBD9-3061-48C2-8D1D-80F32161353B}">
      <dsp:nvSpPr>
        <dsp:cNvPr id="0" name=""/>
        <dsp:cNvSpPr/>
      </dsp:nvSpPr>
      <dsp:spPr>
        <a:xfrm>
          <a:off x="7439025" y="238378"/>
          <a:ext cx="3381375" cy="2028825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Просвещение родителей</a:t>
          </a:r>
          <a:endParaRPr lang="en-US" sz="1900" kern="1200" dirty="0"/>
        </a:p>
      </dsp:txBody>
      <dsp:txXfrm>
        <a:off x="7439025" y="238378"/>
        <a:ext cx="3381375" cy="2028825"/>
      </dsp:txXfrm>
    </dsp:sp>
    <dsp:sp modelId="{A37F1E5F-D777-4CE6-B787-86BCCF3971CB}">
      <dsp:nvSpPr>
        <dsp:cNvPr id="0" name=""/>
        <dsp:cNvSpPr/>
      </dsp:nvSpPr>
      <dsp:spPr>
        <a:xfrm>
          <a:off x="0" y="2605341"/>
          <a:ext cx="3381375" cy="2028825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Режимные моменты</a:t>
          </a:r>
          <a:endParaRPr lang="en-US" sz="1900" kern="1200" dirty="0"/>
        </a:p>
      </dsp:txBody>
      <dsp:txXfrm>
        <a:off x="0" y="2605341"/>
        <a:ext cx="3381375" cy="2028825"/>
      </dsp:txXfrm>
    </dsp:sp>
    <dsp:sp modelId="{A614F847-CF0D-4DE8-A892-0210E974895D}">
      <dsp:nvSpPr>
        <dsp:cNvPr id="0" name=""/>
        <dsp:cNvSpPr/>
      </dsp:nvSpPr>
      <dsp:spPr>
        <a:xfrm>
          <a:off x="3719512" y="2605341"/>
          <a:ext cx="3381375" cy="2028825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Семейное воспитание</a:t>
          </a:r>
          <a:endParaRPr lang="en-US" sz="1900" kern="1200" dirty="0"/>
        </a:p>
      </dsp:txBody>
      <dsp:txXfrm>
        <a:off x="3719512" y="2605341"/>
        <a:ext cx="3381375" cy="2028825"/>
      </dsp:txXfrm>
    </dsp:sp>
    <dsp:sp modelId="{3ABBCE33-ABC8-4047-9508-E8121186258F}">
      <dsp:nvSpPr>
        <dsp:cNvPr id="0" name=""/>
        <dsp:cNvSpPr/>
      </dsp:nvSpPr>
      <dsp:spPr>
        <a:xfrm>
          <a:off x="7439025" y="2605341"/>
          <a:ext cx="3381375" cy="2028825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Школы педагогического мастерства</a:t>
          </a:r>
          <a:endParaRPr lang="en-US" sz="1900" kern="1200" dirty="0"/>
        </a:p>
      </dsp:txBody>
      <dsp:txXfrm>
        <a:off x="7439025" y="2605341"/>
        <a:ext cx="3381375" cy="2028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327E5-D331-3BCB-5829-E3D43534E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9C182F-D8CA-C37A-359B-D5A078EB7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A0D89-6395-B4D7-7D8C-6C0B0D9A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7589CA-155E-7B38-D897-553918AE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8DA78-C669-B2C9-A321-58E64B6D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4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7296D-944F-7728-27DB-721D102B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56F7E5-8C28-88BE-E9A3-CAAC1D037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19D04F-193F-446D-F245-D49287A1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F0B4A-3866-BA2E-900E-FB7E66EF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BF98EE-2CFD-9498-1F1E-DBA984E4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5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B4D6D2-C0AE-9501-0072-65CB2765A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DEC7A1-EA20-E378-F00D-3F26FECD6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F2AA8-143B-5FE5-031C-62908553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CA3951-15FA-D9DD-E19F-8464C54E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FBD59A-5377-A83F-008C-0CA29664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2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A811D-2973-8025-F093-1609AA16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F6E89-8071-3DFA-E6E7-090883BA1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9D871-985F-8B13-C7B7-4C1F84D99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A0AE7-AFF5-7BFD-226E-CF67AB0A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5225C-F1D2-DABD-EBD8-9F1C02D6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0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8782D-B86F-D92D-649A-64E72130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6E1DB-B82C-A254-4610-9E2614B4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F808FF-8786-B360-A7F7-A527D7E8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E9858-BA2F-DE31-4566-6ED4B429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922E7-134F-5D00-D714-E17EBE4A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4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A341C-1D90-2E41-1E9C-1CF73109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90C73-8CC3-59F4-E033-2BE82E939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D548B-28B5-5136-1D97-A34559257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A77083-E3DF-81E1-A8C3-B9335FC8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1A55-D230-D5E0-84E6-C20C8365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2E9274-589A-CD97-0413-FA92581C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2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C9B08-9D19-DFA6-1967-2509F7BA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9C758F-C911-A370-E96C-4A92DFD49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63B496-CBC1-73CE-2EBD-5EA942D9E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15FC25-7FC1-E350-3B13-924DBE546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C6170F-2591-9FAA-992B-952145B70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D6806C-0865-084A-23AA-F964FD27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6887AB-807D-9CBF-95FD-9A2D2FD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1A2336-554E-1E7D-16A3-6623540E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9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F82F6-BCAA-30D2-CA8C-5F51194D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80744-CD4C-2A63-7C5B-F9393AEE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1930B6-824E-35CB-9F88-1AFA105B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79E6D5-C42F-B093-93BC-97586AF3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3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4AB96A-4ED0-E5D2-1C5C-0C7C4B3D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AB23D0-B2E6-B08D-2799-5D515897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2769C4-1C17-343D-8EF9-2FD0BF30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6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D4B4C-6E88-91DA-D0B1-AE6C8FAA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0EF5D-204E-C62F-A8D2-9351C8CC2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E7A12A-ECD4-1268-36BB-250879A5D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EBF47-2DD4-F4CD-5E64-95C81F68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98B461-57FC-8378-C1E0-EF4D0273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C78C58-92D2-807C-1D1A-9E609C8F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6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3908D-41CA-D7F1-14FF-CC042242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85153B-7F98-5C2E-FC50-3667ABCD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A73F64-1D8A-0A1B-D7BF-A75CFFB89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F7F5B3-81E5-BE2B-E3C5-B48D9943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25CC95-5345-2BE5-916F-A031399A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CA787F-BC33-00C4-0A60-BB4F4164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7BBCF-82F1-6E72-14B1-2DF3C074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85E6A6-E923-2CBA-0C72-5A8AF4CE7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20EBD-E763-4F7A-4ED6-01F252A54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3636C-CDB0-43FB-81BC-9B5AF9FE92E3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47FA63-934C-0836-4DA1-ADEEE1C59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FAFDF-E04D-A65B-3FD3-9319351CD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DA5D2-AF8F-4A05-9FA8-E75E0517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1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AAAC7-7965-D82F-BC7D-E97B7EA801E1}"/>
              </a:ext>
            </a:extLst>
          </p:cNvPr>
          <p:cNvSpPr txBox="1"/>
          <p:nvPr/>
        </p:nvSpPr>
        <p:spPr>
          <a:xfrm>
            <a:off x="731520" y="1087120"/>
            <a:ext cx="11003280" cy="478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структурное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подразделение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«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детский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сад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Березка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»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государственного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бюджетного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общеобразовательного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учреждения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Самарской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области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средней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общеобразовательной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школы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№ 1 п.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г.т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.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Безенчук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муниципального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района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Безенчукский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 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Самарской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alpha val="55000"/>
                  </a:schemeClr>
                </a:solidFill>
                <a:effectLst/>
              </a:rPr>
              <a:t>области</a:t>
            </a:r>
            <a:r>
              <a:rPr lang="en-US" sz="160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tx1">
                    <a:alpha val="55000"/>
                  </a:schemeClr>
                </a:solidFill>
                <a:effectLst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tx1">
                    <a:alpha val="55000"/>
                  </a:schemeClr>
                </a:solidFill>
                <a:effectLst/>
              </a:rPr>
              <a:t> </a:t>
            </a:r>
            <a:endParaRPr lang="en-US" sz="1100" b="1" dirty="0">
              <a:solidFill>
                <a:schemeClr val="tx1">
                  <a:alpha val="55000"/>
                </a:schemeClr>
              </a:solidFill>
              <a:effectLst/>
            </a:endParaRPr>
          </a:p>
          <a:p>
            <a:pPr marR="5715">
              <a:lnSpc>
                <a:spcPct val="90000"/>
              </a:lnSpc>
            </a:pPr>
            <a:r>
              <a:rPr lang="en-US" sz="1100" b="1" dirty="0">
                <a:solidFill>
                  <a:schemeClr val="tx1">
                    <a:alpha val="55000"/>
                  </a:schemeClr>
                </a:solidFill>
                <a:effectLst/>
              </a:rPr>
              <a:t> </a:t>
            </a:r>
            <a:endParaRPr lang="ru-RU" sz="1100" b="1" dirty="0">
              <a:solidFill>
                <a:schemeClr val="tx1">
                  <a:alpha val="55000"/>
                </a:schemeClr>
              </a:solidFill>
              <a:effectLst/>
            </a:endParaRPr>
          </a:p>
          <a:p>
            <a:pPr marR="5715">
              <a:lnSpc>
                <a:spcPct val="90000"/>
              </a:lnSpc>
            </a:pPr>
            <a:endParaRPr lang="ru-RU" sz="1100" b="1" dirty="0">
              <a:solidFill>
                <a:schemeClr val="tx1">
                  <a:alpha val="55000"/>
                </a:schemeClr>
              </a:solidFill>
            </a:endParaRPr>
          </a:p>
          <a:p>
            <a:pPr marR="5715">
              <a:lnSpc>
                <a:spcPct val="90000"/>
              </a:lnSpc>
            </a:pPr>
            <a:endParaRPr lang="en-US" sz="1100" b="1" dirty="0">
              <a:solidFill>
                <a:schemeClr val="tx1">
                  <a:alpha val="55000"/>
                </a:schemeClr>
              </a:solidFill>
              <a:effectLst/>
            </a:endParaRPr>
          </a:p>
          <a:p>
            <a:pPr marR="5715" algn="ctr">
              <a:lnSpc>
                <a:spcPct val="90000"/>
              </a:lnSpc>
            </a:pPr>
            <a:r>
              <a:rPr lang="ru-RU" sz="3200" b="1" dirty="0">
                <a:solidFill>
                  <a:schemeClr val="tx1">
                    <a:alpha val="55000"/>
                  </a:schemeClr>
                </a:solidFill>
                <a:effectLst/>
              </a:rPr>
              <a:t>Путь к гармонии: подготовка педагогов к использованию практик социализации старших дошкольников посредством воспитывающих ситуаций (2025-2027 </a:t>
            </a:r>
            <a:r>
              <a:rPr lang="ru-RU" sz="3200" b="1" dirty="0" err="1">
                <a:solidFill>
                  <a:schemeClr val="tx1">
                    <a:alpha val="55000"/>
                  </a:schemeClr>
                </a:solidFill>
                <a:effectLst/>
              </a:rPr>
              <a:t>уч.гг</a:t>
            </a:r>
            <a:r>
              <a:rPr lang="ru-RU" sz="3200" b="1" dirty="0">
                <a:solidFill>
                  <a:schemeClr val="tx1">
                    <a:alpha val="55000"/>
                  </a:schemeClr>
                </a:solidFill>
                <a:effectLst/>
              </a:rPr>
              <a:t>.)</a:t>
            </a:r>
            <a:endParaRPr lang="en-US" sz="3200" b="1" dirty="0">
              <a:solidFill>
                <a:schemeClr val="tx1">
                  <a:alpha val="55000"/>
                </a:schemeClr>
              </a:solidFill>
              <a:effectLst/>
            </a:endParaRPr>
          </a:p>
          <a:p>
            <a:pPr algn="ctr">
              <a:lnSpc>
                <a:spcPct val="90000"/>
              </a:lnSpc>
            </a:pPr>
            <a:r>
              <a:rPr lang="en-US" sz="3200" b="1" i="1" dirty="0">
                <a:solidFill>
                  <a:schemeClr val="tx1">
                    <a:alpha val="55000"/>
                  </a:schemeClr>
                </a:solidFill>
                <a:effectLst/>
              </a:rPr>
              <a:t> </a:t>
            </a:r>
            <a:endParaRPr lang="en-US" sz="3200" b="1" dirty="0">
              <a:solidFill>
                <a:schemeClr val="tx1">
                  <a:alpha val="55000"/>
                </a:schemeClr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100" b="1" i="1" dirty="0">
                <a:solidFill>
                  <a:schemeClr val="tx1">
                    <a:alpha val="55000"/>
                  </a:schemeClr>
                </a:solidFill>
                <a:effectLst/>
              </a:rPr>
              <a:t> </a:t>
            </a:r>
            <a:endParaRPr lang="en-US" sz="1100" dirty="0">
              <a:solidFill>
                <a:schemeClr val="tx1">
                  <a:alpha val="55000"/>
                </a:schemeClr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100" b="1" i="1" dirty="0">
                <a:solidFill>
                  <a:schemeClr val="tx1">
                    <a:alpha val="55000"/>
                  </a:schemeClr>
                </a:solidFill>
                <a:effectLst/>
              </a:rPr>
              <a:t> </a:t>
            </a:r>
            <a:endParaRPr lang="ru-RU" sz="1100" b="1" i="1" dirty="0">
              <a:solidFill>
                <a:schemeClr val="tx1">
                  <a:alpha val="55000"/>
                </a:schemeClr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ru-RU" sz="1100" b="1" i="1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tx1">
                  <a:alpha val="5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365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8D6B25-5791-A452-3778-A05440314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" b="2591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BF5B57-A2CD-D7DC-3ACB-103CD7BA6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60" y="4419600"/>
            <a:ext cx="1656080" cy="16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8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2B47CE-E1DA-74D6-DE5A-BDE2CEBD04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2620" y="599768"/>
            <a:ext cx="8534400" cy="557719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Каким образом педагогу организовать работу с детьми, чтобы включить в реализацию образовательного процесса практики поддержки субъектности дошкольника, инициативности, самооценки, самостоятельности ребенка? </a:t>
            </a:r>
          </a:p>
          <a:p>
            <a:pPr algn="just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Какие компетенции педагогу необходимы для этого? </a:t>
            </a:r>
          </a:p>
          <a:p>
            <a:pPr algn="just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Как встраивать эту работу в процесс методического сопровождения членов педагогических команд?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81332D-4835-850E-C0AC-D1BEDD05F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9AA46-71A1-EBF1-CE3D-55824A977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BCD24A-E613-3A14-7D19-45EFD1726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E33B5C-D555-3B66-7424-1DB940E7C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0B1DF9-32AF-9A22-766B-B4FFF5559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5B4DA1-A9B9-E57E-BDA4-83C68BECB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153856-D9A5-3873-BD9C-5CA1BD05E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CA2DC5-082B-516F-83AE-FC0B7BF6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A2663-77CD-2CDF-43CD-A0CA6D1E7675}"/>
              </a:ext>
            </a:extLst>
          </p:cNvPr>
          <p:cNvSpPr txBox="1"/>
          <p:nvPr/>
        </p:nvSpPr>
        <p:spPr>
          <a:xfrm>
            <a:off x="688257" y="892302"/>
            <a:ext cx="1091380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Содержание программы направлено на развитие профессиональных компетенций педагогов в области рефлексивных умений, а также получения практического опыта:  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•	Планирования ситуаций общения и взаимодействия дошкольников со взрослыми и сверстниками в различных видах деятельности, направленных на самопознание ребенка, развития и укрепление его положительной самооценки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•	Подготовке к процессу запуска элементарной саморефлексии у детей 6-7 лет, с ориентацией на ценности данного процесса у воспитанников.  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•	Проектирования гибкого планирования организованной, совместной и самостоятельной деятельности с учетом интересов и выборов самих детей.  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•	Использования педагогами практик социально-коммуникативного развития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29353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7CD18C2B-3977-9F49-2E7D-64075AD20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314979"/>
              </p:ext>
            </p:extLst>
          </p:nvPr>
        </p:nvGraphicFramePr>
        <p:xfrm>
          <a:off x="685800" y="698090"/>
          <a:ext cx="10820400" cy="517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68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6D6AD-F9F4-BD8C-B57D-88609B95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76400"/>
            <a:ext cx="3810005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8900" marR="0" lvl="0" indent="361315" fontAlgn="auto"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Преимущества</a:t>
            </a:r>
            <a:r>
              <a:rPr kumimoji="0" lang="en-US" sz="3400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использования</a:t>
            </a:r>
            <a:r>
              <a:rPr kumimoji="0" lang="en-US" sz="3400" b="1" i="0" u="none" strike="noStrike" kern="1200" cap="none" spc="-6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воспитывающих</a:t>
            </a:r>
            <a:r>
              <a:rPr kumimoji="0" lang="en-US" sz="3400" b="1" i="0" u="none" strike="noStrike" kern="1200" cap="none" spc="-7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00" b="1" i="0" u="none" strike="noStrike" kern="1200" cap="none" spc="-1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ситуаций</a:t>
            </a:r>
            <a:r>
              <a:rPr kumimoji="0" lang="en-US" sz="34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7C3C26-B8C1-EADB-8BA7-673CA769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4" y="1229710"/>
            <a:ext cx="7178562" cy="395189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marR="91440" lvl="0">
              <a:buSzPts val="1400"/>
              <a:tabLst>
                <a:tab pos="423545" algn="l"/>
              </a:tabLst>
            </a:pP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развитие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критического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мышления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: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ситуации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стимулируют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детей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к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размышлению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,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анализу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и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оценке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различных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вариантов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поведения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;</a:t>
            </a:r>
          </a:p>
          <a:p>
            <a:pPr marL="342900" marR="90170" lvl="0">
              <a:buSzPts val="1400"/>
              <a:tabLst>
                <a:tab pos="429260" algn="l"/>
              </a:tabLst>
            </a:pP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формирование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нравственных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ценностей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: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ситуации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помогают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детям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осознать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важность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таких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качеств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,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как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дружба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,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честность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,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справедливость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,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сочувствие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и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ответственность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;</a:t>
            </a:r>
          </a:p>
          <a:p>
            <a:pPr marL="342900" marR="93980" lvl="0">
              <a:buSzPts val="1400"/>
              <a:tabLst>
                <a:tab pos="337820" algn="l"/>
              </a:tabLst>
            </a:pP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развитие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социальных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навыков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: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ситуации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учат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детей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понимать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чувства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других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людей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,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разрешать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конфликты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,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договариваться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и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сотрудничать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;</a:t>
            </a:r>
          </a:p>
          <a:p>
            <a:pPr marL="342900" marR="93980" lvl="0">
              <a:buSzPts val="1400"/>
              <a:tabLst>
                <a:tab pos="368300" algn="l"/>
              </a:tabLst>
            </a:pP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индивидуальный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подход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: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ситуации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можно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адаптировать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под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возраст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,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особенности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ребёнка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;</a:t>
            </a:r>
          </a:p>
          <a:p>
            <a:pPr marL="342900" marR="92710" lvl="0">
              <a:buSzPts val="1400"/>
              <a:tabLst>
                <a:tab pos="252730" algn="l"/>
              </a:tabLst>
            </a:pP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активное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вовлечение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: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ситуации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стимулируют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ребёнка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к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активному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участию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в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обсуждении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и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принятии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 </a:t>
            </a:r>
            <a:r>
              <a:rPr lang="en-US" sz="1800" b="1" spc="0" dirty="0" err="1">
                <a:solidFill>
                  <a:schemeClr val="tx1">
                    <a:alpha val="55000"/>
                  </a:schemeClr>
                </a:solidFill>
                <a:effectLst/>
              </a:rPr>
              <a:t>решений</a:t>
            </a:r>
            <a:r>
              <a:rPr lang="en-US" sz="1800" b="1" spc="0" dirty="0">
                <a:solidFill>
                  <a:schemeClr val="tx1">
                    <a:alpha val="55000"/>
                  </a:schemeClr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35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8351F-4E64-3BF9-D2DD-A2946AD71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626635-2A01-0740-CD79-06563B6DF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F22ED7-0CE1-89A7-5239-136F3A45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E453B5-F5BD-29FE-C761-CAEBCFE69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69EF65-DC07-D64A-7220-192567B20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400DEA-C66F-32AB-3512-F98397E2B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BF2084-904D-256E-3118-CBD924B6C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E7C4B30-E8C2-655B-8297-3B08CAEF8776}"/>
              </a:ext>
            </a:extLst>
          </p:cNvPr>
          <p:cNvGraphicFramePr/>
          <p:nvPr/>
        </p:nvGraphicFramePr>
        <p:xfrm>
          <a:off x="685800" y="698090"/>
          <a:ext cx="10820400" cy="517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63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611">
              <a:schemeClr val="accent6">
                <a:lumMod val="20000"/>
                <a:lumOff val="80000"/>
              </a:schemeClr>
            </a:gs>
            <a:gs pos="24678">
              <a:schemeClr val="accent6">
                <a:lumMod val="20000"/>
                <a:lumOff val="80000"/>
              </a:schemeClr>
            </a:gs>
            <a:gs pos="0">
              <a:schemeClr val="accent6">
                <a:lumMod val="20000"/>
                <a:lumOff val="80000"/>
              </a:schemeClr>
            </a:gs>
            <a:gs pos="90000">
              <a:schemeClr val="bg2">
                <a:lumMod val="7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FC33B6-68DE-D0A1-1BBD-B53BD2AFFCB7}"/>
              </a:ext>
            </a:extLst>
          </p:cNvPr>
          <p:cNvSpPr txBox="1"/>
          <p:nvPr/>
        </p:nvSpPr>
        <p:spPr>
          <a:xfrm>
            <a:off x="648929" y="476642"/>
            <a:ext cx="11307097" cy="17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86360" indent="450215" algn="just">
              <a:lnSpc>
                <a:spcPct val="150000"/>
              </a:lnSpc>
            </a:pPr>
            <a:r>
              <a:rPr lang="ru-RU" b="1" dirty="0">
                <a:effectLst/>
                <a:ea typeface="Times New Roman" panose="02020603050405020304" pitchFamily="18" charset="0"/>
              </a:rPr>
              <a:t>Ситуация «Сломанная игрушка». </a:t>
            </a:r>
            <a:r>
              <a:rPr lang="ru-RU" dirty="0">
                <a:effectLst/>
                <a:ea typeface="Times New Roman" panose="02020603050405020304" pitchFamily="18" charset="0"/>
              </a:rPr>
              <a:t>Во время игры Саша случайно сломал любимую машинку брата Миши. Он не рассчитал силу и нечаянно отломил колесо. Миша очень расстроился и даже заплакал, потому что эта машинка была его самой любимой игрушкой. Саша тоже переживает, потому что не хотел этого делать.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7A32BC-FAD7-4B3B-236A-36806C9223DC}"/>
              </a:ext>
            </a:extLst>
          </p:cNvPr>
          <p:cNvSpPr txBox="1"/>
          <p:nvPr/>
        </p:nvSpPr>
        <p:spPr>
          <a:xfrm>
            <a:off x="1065488" y="1995948"/>
            <a:ext cx="10802046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86360"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dirty="0">
                <a:effectLst/>
                <a:ea typeface="Times New Roman" panose="02020603050405020304" pitchFamily="18" charset="0"/>
              </a:rPr>
              <a:t>Саша убегает от Миши и делает вид, что ничего не случилось. Миша злится и начинает кричать на    Сашу. Мама просит Мишу успокоиться.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CDBA83-4ABD-877D-4627-7C69E7C12DB3}"/>
              </a:ext>
            </a:extLst>
          </p:cNvPr>
          <p:cNvSpPr txBox="1"/>
          <p:nvPr/>
        </p:nvSpPr>
        <p:spPr>
          <a:xfrm>
            <a:off x="1188720" y="2919876"/>
            <a:ext cx="10678814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86360"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</a:rPr>
              <a:t>Мама просит Сашу извиниться. Саша извиняется перед Мишей, но не предлагает никакой помощи. Миша продолжает плакать и обижается на Сашу.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791414-56C3-9393-5D08-9CBC0312D56B}"/>
              </a:ext>
            </a:extLst>
          </p:cNvPr>
          <p:cNvSpPr txBox="1"/>
          <p:nvPr/>
        </p:nvSpPr>
        <p:spPr>
          <a:xfrm>
            <a:off x="1188720" y="3988481"/>
            <a:ext cx="10678814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86360"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dirty="0">
                <a:effectLst/>
                <a:ea typeface="Times New Roman" panose="02020603050405020304" pitchFamily="18" charset="0"/>
              </a:rPr>
              <a:t>Мама предлагает Саше извиниться и помочь Мише починить машинку. Миша прощает Сашу, и они продолжают играть вместе.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38B11F-9F8A-6708-8639-F215C5998C24}"/>
              </a:ext>
            </a:extLst>
          </p:cNvPr>
          <p:cNvSpPr txBox="1"/>
          <p:nvPr/>
        </p:nvSpPr>
        <p:spPr>
          <a:xfrm>
            <a:off x="1188720" y="5057086"/>
            <a:ext cx="10580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4. </a:t>
            </a:r>
            <a:r>
              <a:rPr lang="ru-RU" dirty="0">
                <a:effectLst/>
                <a:ea typeface="Times New Roman" panose="02020603050405020304" pitchFamily="18" charset="0"/>
              </a:rPr>
              <a:t>Мама предлагает превратить сломанную машинку в экспонат для "музея сломанных игрушек". Вместе придумывают историю про эту машинку и пишут табличку с описанием ее приключений.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F70934-BBF1-3EFC-A33C-38E5AF900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4" y="2223915"/>
            <a:ext cx="779207" cy="7792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F1FE88-8ED6-154B-2561-1B0699FBF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8" y="3117450"/>
            <a:ext cx="779207" cy="7792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C96D71-DD61-5026-1C01-BC330CDD2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7" y="4032227"/>
            <a:ext cx="801980" cy="8019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E79112-5D04-F5F4-4266-F1015A63D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8" y="5057086"/>
            <a:ext cx="792480" cy="7924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81CC83-C890-8BE9-7C7E-B9A1C7E16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59" y="5703417"/>
            <a:ext cx="973867" cy="9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0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FDFE4-CC98-EE2A-F725-44A6DECD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1"/>
            <a:ext cx="9906000" cy="761998"/>
          </a:xfrm>
        </p:spPr>
        <p:txBody>
          <a:bodyPr anchor="t">
            <a:normAutofit/>
          </a:bodyPr>
          <a:lstStyle/>
          <a:p>
            <a:pPr algn="ctr"/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Использование УМК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5459A459-D2EA-BDFF-B756-10732F708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776303"/>
              </p:ext>
            </p:extLst>
          </p:nvPr>
        </p:nvGraphicFramePr>
        <p:xfrm>
          <a:off x="685800" y="998483"/>
          <a:ext cx="10820400" cy="487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684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4D264-D615-2C7D-6EE9-A39EC37A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101D396-AFC7-D330-3280-4A652EC9F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51DEB8-542A-F578-F9E2-3F570A9F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F74497-7CE3-B293-B287-F5C78804B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ADFEB9-B6BF-6575-8B4E-2A7F0DC9B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D692214-ED46-CF7F-5DF4-04BABDE9F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B1241ED-B5CD-4B58-D4CC-61E95CFBF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05477384-729E-15FA-3297-1181DA2E8F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944207"/>
              </p:ext>
            </p:extLst>
          </p:nvPr>
        </p:nvGraphicFramePr>
        <p:xfrm>
          <a:off x="685800" y="560439"/>
          <a:ext cx="10820400" cy="531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0B3D38-3056-D2CE-5CAC-1712036E0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510" y="524365"/>
            <a:ext cx="9488130" cy="59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99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556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использования «воспитывающих ситуаций» </vt:lpstr>
      <vt:lpstr>Презентация PowerPoint</vt:lpstr>
      <vt:lpstr>Презентация PowerPoint</vt:lpstr>
      <vt:lpstr>Использование УМК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Савельева А.В.</dc:creator>
  <cp:lastModifiedBy>Савельева А.В.</cp:lastModifiedBy>
  <cp:revision>6</cp:revision>
  <dcterms:created xsi:type="dcterms:W3CDTF">2025-04-22T10:32:11Z</dcterms:created>
  <dcterms:modified xsi:type="dcterms:W3CDTF">2025-11-27T07:38:33Z</dcterms:modified>
</cp:coreProperties>
</file>