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73" r:id="rId6"/>
    <p:sldId id="265" r:id="rId7"/>
    <p:sldId id="268" r:id="rId8"/>
    <p:sldId id="272" r:id="rId9"/>
    <p:sldId id="271" r:id="rId10"/>
    <p:sldId id="262" r:id="rId11"/>
    <p:sldId id="259" r:id="rId12"/>
    <p:sldId id="269" r:id="rId13"/>
    <p:sldId id="261" r:id="rId14"/>
    <p:sldId id="267" r:id="rId15"/>
    <p:sldId id="258" r:id="rId16"/>
    <p:sldId id="26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1A493-F8E9-450E-B0AA-3854B0DE3416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230B66-AFA5-4A46-AD9B-8A0F0A91C8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развивающей предметно – пространственной среды в группе для формирования безопасного поведения у дошкольников.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2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</a:p>
        </p:txBody>
      </p:sp>
      <p:pic>
        <p:nvPicPr>
          <p:cNvPr id="3074" name="Picture 2" descr="C:\Users\User\Pictures\Vx7RO8Dga_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524628" cy="489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85723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6147" name="Picture 3" descr="C:\Users\User\Pictures\WgI2q0uKV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875355"/>
            <a:ext cx="4810116" cy="3607587"/>
          </a:xfrm>
          <a:prstGeom prst="rect">
            <a:avLst/>
          </a:prstGeom>
          <a:noFill/>
        </p:spPr>
      </p:pic>
      <p:pic>
        <p:nvPicPr>
          <p:cNvPr id="6146" name="Picture 2" descr="C:\Users\User\Pictures\119QG6jAwx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2x72_g1QL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486280" cy="3363320"/>
          </a:xfrm>
          <a:prstGeom prst="rect">
            <a:avLst/>
          </a:prstGeom>
          <a:noFill/>
        </p:spPr>
      </p:pic>
      <p:pic>
        <p:nvPicPr>
          <p:cNvPr id="1026" name="Picture 2" descr="C:\Users\User\Pictures\hZaxurlIwU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857496"/>
            <a:ext cx="4796238" cy="3595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7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</a:p>
        </p:txBody>
      </p:sp>
      <p:pic>
        <p:nvPicPr>
          <p:cNvPr id="7170" name="Picture 2" descr="C:\Users\User\Pictures\ZXkWGHl_-h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6unQCqsst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ИНФОРМАЦИОННОЕ ОСНАЩЕНИЕ РОДИТЕЛЬСКОГО УГОЛКА</a:t>
            </a:r>
          </a:p>
        </p:txBody>
      </p:sp>
      <p:pic>
        <p:nvPicPr>
          <p:cNvPr id="8194" name="Picture 2" descr="C:\Users\User\Pictures\6P7TLlOzO5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20" y="857232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«Самое дорогое у человека – это жизнь», - писал А. Н. Островский.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изнь ребенка вдвойне дорога, потому что он еще только делает первые шаги в сложном мире, постигает день за днем все изгибы и превратности нашего бытия.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42886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БУДЬТЕ ВНИМАТЕЛЬНЫ И ОСТОРОЖНЫ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071546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безопасности жизнедеятельности человека включает в себя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следующих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задач: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800" b="1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Идентификация опасностей – распознание опасностей и их источников.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превентивных, или предупредительных, мер.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Ликвидация возможных последствий.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000109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обеспечить безопасность и здоровый образ жизни нашим детям?».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«Как сделать, чтобы и взрослые были спокойны, и дети находились в безопасности?»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УГОЛОК БЕЗОПАСНОСТИ</a:t>
            </a:r>
          </a:p>
        </p:txBody>
      </p:sp>
      <p:pic>
        <p:nvPicPr>
          <p:cNvPr id="1026" name="Picture 2" descr="C:\Users\User\Pictures\LjflVdczh3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6524628" cy="489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pravila-dorozhnoy-bezopasnost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447" y="3571876"/>
            <a:ext cx="4014181" cy="2972874"/>
          </a:xfrm>
          <a:prstGeom prst="rect">
            <a:avLst/>
          </a:prstGeom>
          <a:noFill/>
        </p:spPr>
      </p:pic>
      <p:pic>
        <p:nvPicPr>
          <p:cNvPr id="10243" name="Picture 3" descr="C:\Users\User\Pictures\99dc2fd3546b17bbf7e560c83ce19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19" y="357166"/>
            <a:ext cx="4064029" cy="2857520"/>
          </a:xfrm>
          <a:prstGeom prst="rect">
            <a:avLst/>
          </a:prstGeom>
          <a:noFill/>
        </p:spPr>
      </p:pic>
      <p:pic>
        <p:nvPicPr>
          <p:cNvPr id="10245" name="Picture 5" descr="C:\Users\User\Pictures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159743" cy="2928958"/>
          </a:xfrm>
          <a:prstGeom prst="rect">
            <a:avLst/>
          </a:prstGeom>
          <a:noFill/>
        </p:spPr>
      </p:pic>
      <p:pic>
        <p:nvPicPr>
          <p:cNvPr id="10246" name="Picture 6" descr="C:\Users\User\Pictures\129-2-plakaty-pozharnaya-bezopasnost-dlya-detej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4229541" cy="2928958"/>
          </a:xfrm>
          <a:prstGeom prst="rect">
            <a:avLst/>
          </a:prstGeom>
          <a:noFill/>
        </p:spPr>
      </p:pic>
      <p:pic>
        <p:nvPicPr>
          <p:cNvPr id="10244" name="Picture 4" descr="C:\Users\User\Pictures\uk5308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71678"/>
            <a:ext cx="2381250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WYwOBiVBz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786058"/>
            <a:ext cx="2803888" cy="3738517"/>
          </a:xfrm>
          <a:prstGeom prst="rect">
            <a:avLst/>
          </a:prstGeom>
          <a:noFill/>
        </p:spPr>
      </p:pic>
      <p:pic>
        <p:nvPicPr>
          <p:cNvPr id="2051" name="Picture 3" descr="C:\Users\User\Pictures\DB2BO5e-Zi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2786056" cy="3714740"/>
          </a:xfrm>
          <a:prstGeom prst="rect">
            <a:avLst/>
          </a:prstGeom>
          <a:noFill/>
        </p:spPr>
      </p:pic>
      <p:pic>
        <p:nvPicPr>
          <p:cNvPr id="2052" name="Picture 4" descr="C:\Users\User\Pictures\detsad-287055-15106459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4286258" cy="3213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4g6HUh2d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6431"/>
            <a:ext cx="8072494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Pictures\57GRaVXqQ-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786274" cy="3589706"/>
          </a:xfrm>
          <a:prstGeom prst="rect">
            <a:avLst/>
          </a:prstGeom>
          <a:noFill/>
        </p:spPr>
      </p:pic>
      <p:pic>
        <p:nvPicPr>
          <p:cNvPr id="9218" name="Picture 2" descr="C:\Users\User\Pictures\0kskxf3ZTRE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928934"/>
            <a:ext cx="4762491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detsad-399833-1507578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119722" cy="3071833"/>
          </a:xfrm>
          <a:prstGeom prst="rect">
            <a:avLst/>
          </a:prstGeom>
          <a:noFill/>
        </p:spPr>
      </p:pic>
      <p:pic>
        <p:nvPicPr>
          <p:cNvPr id="5123" name="Picture 3" descr="C:\Users\User\Pictures\detsad-220864-1456728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643426" cy="3095617"/>
          </a:xfrm>
          <a:prstGeom prst="rect">
            <a:avLst/>
          </a:prstGeom>
          <a:noFill/>
        </p:spPr>
      </p:pic>
      <p:pic>
        <p:nvPicPr>
          <p:cNvPr id="5122" name="Picture 2" descr="C:\Users\User\Pictures\-2B7ORjsmS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75421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138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Энговатов</cp:lastModifiedBy>
  <cp:revision>17</cp:revision>
  <dcterms:created xsi:type="dcterms:W3CDTF">2019-11-17T10:05:04Z</dcterms:created>
  <dcterms:modified xsi:type="dcterms:W3CDTF">2020-10-14T08:45:50Z</dcterms:modified>
</cp:coreProperties>
</file>